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0" r:id="rId4"/>
    <p:sldId id="258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51" d="100"/>
          <a:sy n="51" d="100"/>
        </p:scale>
        <p:origin x="78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34D819-9F07-4261-B09B-9E467E5D9002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9334D819-9F07-4261-B09B-9E467E5D9002}" type="datetimeFigureOut">
              <a:rPr lang="en-US" dirty="0"/>
              <a:t>1/20/2017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71766878-3199-4EAB-94E7-2D6D11070E1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9334D819-9F07-4261-B09B-9E467E5D9002}" type="datetimeFigureOut">
              <a:rPr lang="en-US" dirty="0"/>
              <a:pPr/>
              <a:t>1/20/2017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1766878-3199-4EAB-94E7-2D6D11070E14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m2HSWRYVVQ" TargetMode="External"/><Relationship Id="rId2" Type="http://schemas.openxmlformats.org/officeDocument/2006/relationships/hyperlink" Target="https://www.youtube.com/watch?v=icVu-acHlpU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WWII in the pacific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2916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5544" y="142899"/>
            <a:ext cx="11234057" cy="204513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anose="020B0A04020102020204" pitchFamily="34" charset="0"/>
              </a:rPr>
              <a:t>Write down everything you know about WWII in the Pacific.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23258" y="2296885"/>
            <a:ext cx="10477589" cy="439913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500" b="1" u="sng" dirty="0" smtClean="0">
                <a:latin typeface="Arial" panose="020B0604020202020204" pitchFamily="34" charset="0"/>
                <a:ea typeface="Calibri" panose="020F0502020204030204" pitchFamily="34" charset="0"/>
              </a:rPr>
              <a:t>Examples:</a:t>
            </a:r>
          </a:p>
          <a:p>
            <a:pPr marL="0" indent="0">
              <a:buNone/>
            </a:pPr>
            <a:r>
              <a:rPr lang="en-US" sz="35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Who fought?</a:t>
            </a:r>
          </a:p>
          <a:p>
            <a:pPr marL="0" indent="0">
              <a:buNone/>
            </a:pPr>
            <a:r>
              <a:rPr lang="en-US" sz="35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How/why did it start?</a:t>
            </a:r>
          </a:p>
          <a:p>
            <a:pPr marL="0" indent="0">
              <a:buNone/>
            </a:pPr>
            <a:r>
              <a:rPr lang="en-US" sz="35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Describe the type of warfare.</a:t>
            </a:r>
          </a:p>
          <a:p>
            <a:pPr marL="0" indent="0">
              <a:buNone/>
            </a:pPr>
            <a:r>
              <a:rPr lang="en-US" sz="35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When did it begin &amp; end?</a:t>
            </a:r>
          </a:p>
          <a:p>
            <a:pPr marL="0" indent="0">
              <a:buNone/>
            </a:pPr>
            <a:r>
              <a:rPr lang="en-US" sz="3500" b="1" dirty="0" smtClean="0">
                <a:latin typeface="Arial" panose="020B0604020202020204" pitchFamily="34" charset="0"/>
                <a:ea typeface="Calibri" panose="020F0502020204030204" pitchFamily="34" charset="0"/>
              </a:rPr>
              <a:t>Where in the world did it happen? </a:t>
            </a:r>
            <a:endParaRPr lang="en-US" sz="3500" b="1" dirty="0" smtClean="0"/>
          </a:p>
        </p:txBody>
      </p:sp>
    </p:spTree>
    <p:extLst>
      <p:ext uri="{BB962C8B-B14F-4D97-AF65-F5344CB8AC3E}">
        <p14:creationId xmlns:p14="http://schemas.microsoft.com/office/powerpoint/2010/main" val="41540547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0254" y="0"/>
            <a:ext cx="10570208" cy="847700"/>
          </a:xfrm>
        </p:spPr>
        <p:txBody>
          <a:bodyPr>
            <a:normAutofit/>
          </a:bodyPr>
          <a:lstStyle/>
          <a:p>
            <a:r>
              <a:rPr lang="en-US" dirty="0" smtClean="0"/>
              <a:t>Summary: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9087" y="642258"/>
            <a:ext cx="11092542" cy="6215742"/>
          </a:xfrm>
        </p:spPr>
        <p:txBody>
          <a:bodyPr>
            <a:normAutofit lnSpcReduction="10000"/>
          </a:bodyPr>
          <a:lstStyle/>
          <a:p>
            <a:r>
              <a:rPr lang="en-US" sz="3200" b="1" dirty="0" smtClean="0"/>
              <a:t>F</a:t>
            </a:r>
            <a:r>
              <a:rPr lang="en-US" sz="3300" b="1" dirty="0" smtClean="0"/>
              <a:t>ought by Japan</a:t>
            </a:r>
            <a:r>
              <a:rPr lang="en-US" sz="3300" b="1" dirty="0"/>
              <a:t> </a:t>
            </a:r>
            <a:r>
              <a:rPr lang="en-US" sz="3300" b="1" dirty="0" smtClean="0"/>
              <a:t>&amp; the Allied Powers</a:t>
            </a:r>
          </a:p>
          <a:p>
            <a:pPr lvl="1"/>
            <a:r>
              <a:rPr lang="en-US" sz="3300" b="1" dirty="0"/>
              <a:t>I</a:t>
            </a:r>
            <a:r>
              <a:rPr lang="en-US" sz="3300" b="1" dirty="0" smtClean="0"/>
              <a:t>mpacted people of SE Asia (conquered by Japan) because much of the fighting occurred on their land</a:t>
            </a:r>
          </a:p>
          <a:p>
            <a:r>
              <a:rPr lang="en-US" sz="3300" b="1" dirty="0" smtClean="0"/>
              <a:t>Began with Japanese expansion &amp; the Sino-Japanese war in 1937</a:t>
            </a:r>
          </a:p>
          <a:p>
            <a:pPr lvl="1"/>
            <a:r>
              <a:rPr lang="en-US" sz="3300" b="1" dirty="0" smtClean="0"/>
              <a:t>U.S. Became involved when Japan bombed Pearl Harbor</a:t>
            </a:r>
          </a:p>
          <a:p>
            <a:r>
              <a:rPr lang="en-US" sz="3300" b="1" dirty="0" smtClean="0"/>
              <a:t>Fought using planes, ships, and “island hopping” invasions</a:t>
            </a:r>
          </a:p>
          <a:p>
            <a:r>
              <a:rPr lang="en-US" sz="3300" b="1" dirty="0" smtClean="0"/>
              <a:t>Fighting occurred in Pacific Ocean (ended 1945) </a:t>
            </a:r>
          </a:p>
          <a:p>
            <a:endParaRPr lang="en-US" sz="3200" dirty="0" smtClean="0"/>
          </a:p>
          <a:p>
            <a:endParaRPr lang="en-US" sz="32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92326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75657" y="141513"/>
            <a:ext cx="10272739" cy="653142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sz="3600" b="1" dirty="0" smtClean="0"/>
          </a:p>
          <a:p>
            <a:pPr marL="0" indent="0">
              <a:buNone/>
            </a:pPr>
            <a:endParaRPr lang="en-US" sz="3600" b="1" dirty="0"/>
          </a:p>
          <a:p>
            <a:pPr marL="0" indent="0">
              <a:buNone/>
            </a:pPr>
            <a:r>
              <a:rPr lang="en-US" sz="3600" b="1" dirty="0" smtClean="0"/>
              <a:t>Use a T-chart to compare the attitudes of the Japanese &amp; the attitudes of the people whose land they occupied. </a:t>
            </a:r>
          </a:p>
          <a:p>
            <a:pPr marL="0" indent="0">
              <a:buNone/>
            </a:pPr>
            <a:endParaRPr lang="en-US" sz="3500" b="1" dirty="0"/>
          </a:p>
          <a:p>
            <a:pPr marL="0" indent="0">
              <a:buNone/>
            </a:pPr>
            <a:endParaRPr lang="en-US" sz="3500" b="1" dirty="0" smtClean="0"/>
          </a:p>
          <a:p>
            <a:pPr marL="0" indent="0">
              <a:buNone/>
            </a:pPr>
            <a:endParaRPr lang="en-US" sz="3500" b="1" dirty="0" smtClean="0"/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Japanese Propaganda Video: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 tooltip="https://www.youtube.com/watch?v=icVu-acHlpU&#10;Ctrl+Click or tap to follow the link"/>
              </a:rPr>
              <a:t>https://www.youtube.com/watch?v=icVu-acHlpU</a:t>
            </a: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US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WWII in the Philippines Interview Video: </a:t>
            </a:r>
            <a:r>
              <a:rPr lang="en-US" u="sng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ttps://www.youtube.com/watch?v=Lm2HSWRYVVQ&#10;Ctrl+Click or tap to follow the link"/>
              </a:rPr>
              <a:t>https://</a:t>
            </a:r>
            <a:r>
              <a:rPr lang="en-US" u="sng" dirty="0" smtClean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 tooltip="https://www.youtube.com/watch?v=Lm2HSWRYVVQ&#10;Ctrl+Click or tap to follow the link"/>
              </a:rPr>
              <a:t>www.youtube.com/watch?v=Lm2HSWRYVVQ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9221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7674" y="-21771"/>
            <a:ext cx="10319837" cy="783773"/>
          </a:xfrm>
        </p:spPr>
        <p:txBody>
          <a:bodyPr>
            <a:normAutofit/>
          </a:bodyPr>
          <a:lstStyle/>
          <a:p>
            <a:r>
              <a:rPr lang="en-US" sz="4200" dirty="0" smtClean="0"/>
              <a:t>Create your own Propaganda Poster</a:t>
            </a:r>
            <a:endParaRPr lang="en-US" sz="42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3976" y="5215393"/>
            <a:ext cx="11330051" cy="13511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300" b="1" dirty="0" smtClean="0"/>
              <a:t>Use what you learned today to make a Propaganda poster that shows the viewpoint of one group involved in WWII in the Pacific.</a:t>
            </a:r>
            <a:endParaRPr lang="en-US" sz="3300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74" y="617266"/>
            <a:ext cx="2932817" cy="464053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0949" y="619556"/>
            <a:ext cx="3324075" cy="463824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35482" y="617266"/>
            <a:ext cx="3236031" cy="4634654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9821279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821" y="197329"/>
            <a:ext cx="4321808" cy="836815"/>
          </a:xfrm>
        </p:spPr>
        <p:txBody>
          <a:bodyPr/>
          <a:lstStyle/>
          <a:p>
            <a:r>
              <a:rPr lang="en-US" dirty="0" smtClean="0"/>
              <a:t>Quick Review: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006" r="10361"/>
          <a:stretch/>
        </p:blipFill>
        <p:spPr>
          <a:xfrm>
            <a:off x="6640285" y="288232"/>
            <a:ext cx="4550230" cy="3429479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3393" t="5601" r="2898" b="6697"/>
          <a:stretch/>
        </p:blipFill>
        <p:spPr>
          <a:xfrm>
            <a:off x="36819" y="3337116"/>
            <a:ext cx="3635829" cy="307795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0553" r="11843"/>
          <a:stretch/>
        </p:blipFill>
        <p:spPr>
          <a:xfrm>
            <a:off x="2999690" y="857505"/>
            <a:ext cx="3640595" cy="292825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10543" y="4799892"/>
            <a:ext cx="2754086" cy="18383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6"/>
          <a:srcRect l="1853" t="5176" r="2187" b="4286"/>
          <a:stretch/>
        </p:blipFill>
        <p:spPr>
          <a:xfrm>
            <a:off x="6792685" y="4073921"/>
            <a:ext cx="5257801" cy="2784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113379"/>
      </p:ext>
    </p:extLst>
  </p:cSld>
  <p:clrMapOvr>
    <a:masterClrMapping/>
  </p:clrMapOvr>
</p:sld>
</file>

<file path=ppt/theme/theme1.xml><?xml version="1.0" encoding="utf-8"?>
<a:theme xmlns:a="http://schemas.openxmlformats.org/drawingml/2006/main" name="Badge">
  <a:themeElements>
    <a:clrScheme name="Badge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Badge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Badge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TM10001106[[fn=Badge]]</Template>
  <TotalTime>917</TotalTime>
  <Words>174</Words>
  <Application>Microsoft Office PowerPoint</Application>
  <PresentationFormat>Widescreen</PresentationFormat>
  <Paragraphs>28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4" baseType="lpstr">
      <vt:lpstr>Arial</vt:lpstr>
      <vt:lpstr>Arial Black</vt:lpstr>
      <vt:lpstr>Calibri</vt:lpstr>
      <vt:lpstr>Gill Sans MT</vt:lpstr>
      <vt:lpstr>Impact</vt:lpstr>
      <vt:lpstr>Symbol</vt:lpstr>
      <vt:lpstr>Times New Roman</vt:lpstr>
      <vt:lpstr>Badge</vt:lpstr>
      <vt:lpstr>WWII in the pacific </vt:lpstr>
      <vt:lpstr>Write down everything you know about WWII in the Pacific.</vt:lpstr>
      <vt:lpstr>Summary:</vt:lpstr>
      <vt:lpstr>PowerPoint Presentation</vt:lpstr>
      <vt:lpstr>Create your own Propaganda Poster</vt:lpstr>
      <vt:lpstr>Quick Review: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WWII in the pacific</dc:title>
  <dc:creator>Margaret</dc:creator>
  <cp:lastModifiedBy>Margaret</cp:lastModifiedBy>
  <cp:revision>10</cp:revision>
  <dcterms:created xsi:type="dcterms:W3CDTF">2016-05-09T03:47:40Z</dcterms:created>
  <dcterms:modified xsi:type="dcterms:W3CDTF">2017-01-20T16:48:15Z</dcterms:modified>
</cp:coreProperties>
</file>