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08" r:id="rId1"/>
  </p:sldMasterIdLst>
  <p:notesMasterIdLst>
    <p:notesMasterId r:id="rId17"/>
  </p:notesMasterIdLst>
  <p:handoutMasterIdLst>
    <p:handoutMasterId r:id="rId18"/>
  </p:handoutMasterIdLst>
  <p:sldIdLst>
    <p:sldId id="580" r:id="rId2"/>
    <p:sldId id="578" r:id="rId3"/>
    <p:sldId id="574" r:id="rId4"/>
    <p:sldId id="572" r:id="rId5"/>
    <p:sldId id="582" r:id="rId6"/>
    <p:sldId id="536" r:id="rId7"/>
    <p:sldId id="583" r:id="rId8"/>
    <p:sldId id="563" r:id="rId9"/>
    <p:sldId id="547" r:id="rId10"/>
    <p:sldId id="584" r:id="rId11"/>
    <p:sldId id="586" r:id="rId12"/>
    <p:sldId id="585" r:id="rId13"/>
    <p:sldId id="548" r:id="rId14"/>
    <p:sldId id="559" r:id="rId15"/>
    <p:sldId id="577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60000"/>
      </a:spcBef>
      <a:spcAft>
        <a:spcPct val="0"/>
      </a:spcAft>
      <a:buClr>
        <a:schemeClr val="tx1"/>
      </a:buClr>
      <a:buSzPct val="150000"/>
      <a:buChar char="•"/>
      <a:defRPr kumimoji="1"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60000"/>
      </a:spcBef>
      <a:spcAft>
        <a:spcPct val="0"/>
      </a:spcAft>
      <a:buClr>
        <a:schemeClr val="tx1"/>
      </a:buClr>
      <a:buSzPct val="150000"/>
      <a:buChar char="•"/>
      <a:defRPr kumimoji="1"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60000"/>
      </a:spcBef>
      <a:spcAft>
        <a:spcPct val="0"/>
      </a:spcAft>
      <a:buClr>
        <a:schemeClr val="tx1"/>
      </a:buClr>
      <a:buSzPct val="150000"/>
      <a:buChar char="•"/>
      <a:defRPr kumimoji="1"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60000"/>
      </a:spcBef>
      <a:spcAft>
        <a:spcPct val="0"/>
      </a:spcAft>
      <a:buClr>
        <a:schemeClr val="tx1"/>
      </a:buClr>
      <a:buSzPct val="150000"/>
      <a:buChar char="•"/>
      <a:defRPr kumimoji="1"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60000"/>
      </a:spcBef>
      <a:spcAft>
        <a:spcPct val="0"/>
      </a:spcAft>
      <a:buClr>
        <a:schemeClr val="tx1"/>
      </a:buClr>
      <a:buSzPct val="150000"/>
      <a:buChar char="•"/>
      <a:defRPr kumimoji="1"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00"/>
    <a:srgbClr val="FF0000"/>
    <a:srgbClr val="000000"/>
    <a:srgbClr val="3333CC"/>
    <a:srgbClr val="800000"/>
    <a:srgbClr val="0033CC"/>
    <a:srgbClr val="990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45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313434-1A65-419E-A3F2-0D084A881C6E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AF26D2-0F69-4AA9-990A-4E0AD961C7C9}">
      <dgm:prSet phldrT="[Text]" custT="1"/>
      <dgm:spPr/>
      <dgm:t>
        <a:bodyPr/>
        <a:lstStyle/>
        <a:p>
          <a:r>
            <a:rPr lang="en-US" sz="2000" dirty="0" smtClean="0"/>
            <a:t>Food</a:t>
          </a:r>
          <a:endParaRPr lang="en-US" sz="2000" dirty="0"/>
        </a:p>
      </dgm:t>
    </dgm:pt>
    <dgm:pt modelId="{0935F723-C7B5-4EEF-8226-3111329028A3}" type="parTrans" cxnId="{C528ABC0-EA5B-4515-BEBD-497EB2595FBA}">
      <dgm:prSet/>
      <dgm:spPr/>
      <dgm:t>
        <a:bodyPr/>
        <a:lstStyle/>
        <a:p>
          <a:endParaRPr lang="en-US"/>
        </a:p>
      </dgm:t>
    </dgm:pt>
    <dgm:pt modelId="{51DEF226-555B-4BDB-BB86-E637C1D57A0C}" type="sibTrans" cxnId="{C528ABC0-EA5B-4515-BEBD-497EB2595FBA}">
      <dgm:prSet/>
      <dgm:spPr/>
      <dgm:t>
        <a:bodyPr/>
        <a:lstStyle/>
        <a:p>
          <a:endParaRPr lang="en-US"/>
        </a:p>
      </dgm:t>
    </dgm:pt>
    <dgm:pt modelId="{A87B9EB7-A2AF-4C75-9BE6-1269B27EB73C}">
      <dgm:prSet phldrT="[Text]" custT="1"/>
      <dgm:spPr/>
      <dgm:t>
        <a:bodyPr/>
        <a:lstStyle/>
        <a:p>
          <a:r>
            <a:rPr lang="en-US" sz="2000" dirty="0" smtClean="0"/>
            <a:t>Clothing</a:t>
          </a:r>
          <a:endParaRPr lang="en-US" sz="2000" dirty="0"/>
        </a:p>
      </dgm:t>
    </dgm:pt>
    <dgm:pt modelId="{13463166-68B3-46A4-87F3-964B7CF31441}" type="parTrans" cxnId="{630E0929-230A-4341-B1B9-989284B18E01}">
      <dgm:prSet/>
      <dgm:spPr/>
      <dgm:t>
        <a:bodyPr/>
        <a:lstStyle/>
        <a:p>
          <a:endParaRPr lang="en-US"/>
        </a:p>
      </dgm:t>
    </dgm:pt>
    <dgm:pt modelId="{36A18FCA-9FA7-4E37-9DFC-98E3AFED8B3D}" type="sibTrans" cxnId="{630E0929-230A-4341-B1B9-989284B18E01}">
      <dgm:prSet/>
      <dgm:spPr/>
      <dgm:t>
        <a:bodyPr/>
        <a:lstStyle/>
        <a:p>
          <a:endParaRPr lang="en-US"/>
        </a:p>
      </dgm:t>
    </dgm:pt>
    <dgm:pt modelId="{173B7908-DF4C-4176-A03A-EE43A55E4837}">
      <dgm:prSet phldrT="[Text]" custT="1"/>
      <dgm:spPr/>
      <dgm:t>
        <a:bodyPr/>
        <a:lstStyle/>
        <a:p>
          <a:r>
            <a:rPr lang="en-US" sz="2000" dirty="0" smtClean="0"/>
            <a:t>Religion</a:t>
          </a:r>
          <a:endParaRPr lang="en-US" sz="2000" dirty="0"/>
        </a:p>
      </dgm:t>
    </dgm:pt>
    <dgm:pt modelId="{516F4EFF-C5F4-48D0-9FC9-40C63989CB1B}" type="parTrans" cxnId="{EC3C24F6-021F-407A-8842-CB1661A8FE46}">
      <dgm:prSet/>
      <dgm:spPr/>
      <dgm:t>
        <a:bodyPr/>
        <a:lstStyle/>
        <a:p>
          <a:endParaRPr lang="en-US"/>
        </a:p>
      </dgm:t>
    </dgm:pt>
    <dgm:pt modelId="{4B0C1B67-C2E9-478A-BCE7-C9F4005B9C74}" type="sibTrans" cxnId="{EC3C24F6-021F-407A-8842-CB1661A8FE46}">
      <dgm:prSet/>
      <dgm:spPr/>
      <dgm:t>
        <a:bodyPr/>
        <a:lstStyle/>
        <a:p>
          <a:endParaRPr lang="en-US"/>
        </a:p>
      </dgm:t>
    </dgm:pt>
    <dgm:pt modelId="{EE91B6B3-ED27-429D-ACAE-CE7524C93613}">
      <dgm:prSet phldrT="[Text]" custT="1"/>
      <dgm:spPr/>
      <dgm:t>
        <a:bodyPr/>
        <a:lstStyle/>
        <a:p>
          <a:r>
            <a:rPr lang="en-US" sz="1900" dirty="0" smtClean="0"/>
            <a:t>Language</a:t>
          </a:r>
          <a:endParaRPr lang="en-US" sz="1900" dirty="0"/>
        </a:p>
      </dgm:t>
    </dgm:pt>
    <dgm:pt modelId="{8A4E2E35-98A9-4E6B-ADC8-46BB59F8F022}" type="parTrans" cxnId="{743C6FBF-A654-42AD-900D-18E2489889A1}">
      <dgm:prSet/>
      <dgm:spPr/>
      <dgm:t>
        <a:bodyPr/>
        <a:lstStyle/>
        <a:p>
          <a:endParaRPr lang="en-US"/>
        </a:p>
      </dgm:t>
    </dgm:pt>
    <dgm:pt modelId="{6A7D61DE-1363-4139-89CE-6E73A37613F6}" type="sibTrans" cxnId="{743C6FBF-A654-42AD-900D-18E2489889A1}">
      <dgm:prSet/>
      <dgm:spPr/>
      <dgm:t>
        <a:bodyPr/>
        <a:lstStyle/>
        <a:p>
          <a:endParaRPr lang="en-US"/>
        </a:p>
      </dgm:t>
    </dgm:pt>
    <dgm:pt modelId="{AEFF14C5-049D-443A-88AA-B86B411F35A2}">
      <dgm:prSet phldrT="[Text]" custT="1"/>
      <dgm:spPr/>
      <dgm:t>
        <a:bodyPr/>
        <a:lstStyle/>
        <a:p>
          <a:r>
            <a:rPr lang="en-US" sz="1900" dirty="0" smtClean="0"/>
            <a:t>Architecture</a:t>
          </a:r>
          <a:endParaRPr lang="en-US" sz="1900" dirty="0"/>
        </a:p>
      </dgm:t>
    </dgm:pt>
    <dgm:pt modelId="{497B5884-05FB-487D-8960-FC8524FD5E2B}" type="parTrans" cxnId="{38697215-287D-4B6D-A76F-752F4D04EA89}">
      <dgm:prSet/>
      <dgm:spPr/>
      <dgm:t>
        <a:bodyPr/>
        <a:lstStyle/>
        <a:p>
          <a:endParaRPr lang="en-US"/>
        </a:p>
      </dgm:t>
    </dgm:pt>
    <dgm:pt modelId="{2EFE2056-7B01-46C9-9501-312A3A01C135}" type="sibTrans" cxnId="{38697215-287D-4B6D-A76F-752F4D04EA89}">
      <dgm:prSet/>
      <dgm:spPr/>
      <dgm:t>
        <a:bodyPr/>
        <a:lstStyle/>
        <a:p>
          <a:endParaRPr lang="en-US"/>
        </a:p>
      </dgm:t>
    </dgm:pt>
    <dgm:pt modelId="{BAA287F4-E98C-474F-B3EF-CE6CBBC140D5}">
      <dgm:prSet custT="1"/>
      <dgm:spPr/>
      <dgm:t>
        <a:bodyPr/>
        <a:lstStyle/>
        <a:p>
          <a:r>
            <a:rPr lang="en-US" sz="1800" dirty="0" smtClean="0"/>
            <a:t>Government</a:t>
          </a:r>
          <a:endParaRPr lang="en-US" sz="1800" dirty="0"/>
        </a:p>
      </dgm:t>
    </dgm:pt>
    <dgm:pt modelId="{26DFAF53-92C8-48D5-B7FB-D15F37FDE218}" type="parTrans" cxnId="{0BB6154A-5415-4AD6-916D-F4599ADACB18}">
      <dgm:prSet/>
      <dgm:spPr/>
      <dgm:t>
        <a:bodyPr/>
        <a:lstStyle/>
        <a:p>
          <a:endParaRPr lang="en-US"/>
        </a:p>
      </dgm:t>
    </dgm:pt>
    <dgm:pt modelId="{727645DF-508F-4068-A22C-DC0A43A4010E}" type="sibTrans" cxnId="{0BB6154A-5415-4AD6-916D-F4599ADACB18}">
      <dgm:prSet/>
      <dgm:spPr/>
      <dgm:t>
        <a:bodyPr/>
        <a:lstStyle/>
        <a:p>
          <a:endParaRPr lang="en-US"/>
        </a:p>
      </dgm:t>
    </dgm:pt>
    <dgm:pt modelId="{B399B310-F050-4168-8CA8-BD4882CAC2DE}" type="pres">
      <dgm:prSet presAssocID="{E8313434-1A65-419E-A3F2-0D084A881C6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5C31CA-1A78-46DE-9B10-83DA77DB7408}" type="pres">
      <dgm:prSet presAssocID="{D8AF26D2-0F69-4AA9-990A-4E0AD961C7C9}" presName="node" presStyleLbl="node1" presStyleIdx="0" presStyleCnt="6" custScaleX="170939" custScaleY="150996" custRadScaleRad="81357" custRadScaleInc="-113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8DD969-4FC0-421F-B254-62CF97893317}" type="pres">
      <dgm:prSet presAssocID="{51DEF226-555B-4BDB-BB86-E637C1D57A0C}" presName="sibTrans" presStyleLbl="sibTrans2D1" presStyleIdx="0" presStyleCnt="6"/>
      <dgm:spPr/>
      <dgm:t>
        <a:bodyPr/>
        <a:lstStyle/>
        <a:p>
          <a:endParaRPr lang="en-US"/>
        </a:p>
      </dgm:t>
    </dgm:pt>
    <dgm:pt modelId="{EABF47B4-625B-488D-8AEF-8008E69B8401}" type="pres">
      <dgm:prSet presAssocID="{51DEF226-555B-4BDB-BB86-E637C1D57A0C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5B96B58B-BDB0-468C-BF7B-08969FDE8E23}" type="pres">
      <dgm:prSet presAssocID="{A87B9EB7-A2AF-4C75-9BE6-1269B27EB73C}" presName="node" presStyleLbl="node1" presStyleIdx="1" presStyleCnt="6" custScaleX="170939" custScaleY="150996" custRadScaleRad="115244" custRadScaleInc="222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F46B2B-A2A3-47E0-8C15-23587268718B}" type="pres">
      <dgm:prSet presAssocID="{36A18FCA-9FA7-4E37-9DFC-98E3AFED8B3D}" presName="sibTrans" presStyleLbl="sibTrans2D1" presStyleIdx="1" presStyleCnt="6"/>
      <dgm:spPr/>
      <dgm:t>
        <a:bodyPr/>
        <a:lstStyle/>
        <a:p>
          <a:endParaRPr lang="en-US"/>
        </a:p>
      </dgm:t>
    </dgm:pt>
    <dgm:pt modelId="{6E532373-BAED-44AB-B31B-31D75DD5F532}" type="pres">
      <dgm:prSet presAssocID="{36A18FCA-9FA7-4E37-9DFC-98E3AFED8B3D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AE70FC7D-A3B0-465B-8FD9-4CC10747A608}" type="pres">
      <dgm:prSet presAssocID="{BAA287F4-E98C-474F-B3EF-CE6CBBC140D5}" presName="node" presStyleLbl="node1" presStyleIdx="2" presStyleCnt="6" custScaleX="170772" custScaleY="151113" custRadScaleRad="118742" custRadScaleInc="32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B43BA9-2CD0-4227-9D0F-79634003775E}" type="pres">
      <dgm:prSet presAssocID="{727645DF-508F-4068-A22C-DC0A43A4010E}" presName="sibTrans" presStyleLbl="sibTrans2D1" presStyleIdx="2" presStyleCnt="6"/>
      <dgm:spPr/>
      <dgm:t>
        <a:bodyPr/>
        <a:lstStyle/>
        <a:p>
          <a:endParaRPr lang="en-US"/>
        </a:p>
      </dgm:t>
    </dgm:pt>
    <dgm:pt modelId="{15D40F3A-FB53-4EBA-BCE0-0CA30D89BDA0}" type="pres">
      <dgm:prSet presAssocID="{727645DF-508F-4068-A22C-DC0A43A4010E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1CBCF144-2786-4485-8AEA-0932493013E3}" type="pres">
      <dgm:prSet presAssocID="{173B7908-DF4C-4176-A03A-EE43A55E4837}" presName="node" presStyleLbl="node1" presStyleIdx="3" presStyleCnt="6" custScaleX="170939" custScaleY="150996" custRadScaleRad="93100" custRadScaleInc="180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E13C70-7588-40C4-BF44-46CE0175C770}" type="pres">
      <dgm:prSet presAssocID="{4B0C1B67-C2E9-478A-BCE7-C9F4005B9C74}" presName="sibTrans" presStyleLbl="sibTrans2D1" presStyleIdx="3" presStyleCnt="6"/>
      <dgm:spPr/>
      <dgm:t>
        <a:bodyPr/>
        <a:lstStyle/>
        <a:p>
          <a:endParaRPr lang="en-US"/>
        </a:p>
      </dgm:t>
    </dgm:pt>
    <dgm:pt modelId="{8CE9E7C5-942F-4FB2-9760-0E81FE453047}" type="pres">
      <dgm:prSet presAssocID="{4B0C1B67-C2E9-478A-BCE7-C9F4005B9C74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B00036D6-1D3A-402C-A040-DB34BAC30AEA}" type="pres">
      <dgm:prSet presAssocID="{EE91B6B3-ED27-429D-ACAE-CE7524C93613}" presName="node" presStyleLbl="node1" presStyleIdx="4" presStyleCnt="6" custScaleX="170939" custScaleY="150996" custRadScaleRad="134159" custRadScaleInc="97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AA5F85-6589-42C9-8D64-C199C031CD06}" type="pres">
      <dgm:prSet presAssocID="{6A7D61DE-1363-4139-89CE-6E73A37613F6}" presName="sibTrans" presStyleLbl="sibTrans2D1" presStyleIdx="4" presStyleCnt="6"/>
      <dgm:spPr/>
      <dgm:t>
        <a:bodyPr/>
        <a:lstStyle/>
        <a:p>
          <a:endParaRPr lang="en-US"/>
        </a:p>
      </dgm:t>
    </dgm:pt>
    <dgm:pt modelId="{9EDA3C87-2AE7-4CE4-A8A9-E3BD038EEC63}" type="pres">
      <dgm:prSet presAssocID="{6A7D61DE-1363-4139-89CE-6E73A37613F6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ABA1A904-806C-47B0-86B9-FC47B4C8BC53}" type="pres">
      <dgm:prSet presAssocID="{AEFF14C5-049D-443A-88AA-B86B411F35A2}" presName="node" presStyleLbl="node1" presStyleIdx="5" presStyleCnt="6" custScaleX="170939" custScaleY="150996" custRadScaleRad="128419" custRadScaleInc="-282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9D6484-839B-4E89-A221-A9A892D4FC17}" type="pres">
      <dgm:prSet presAssocID="{2EFE2056-7B01-46C9-9501-312A3A01C135}" presName="sibTrans" presStyleLbl="sibTrans2D1" presStyleIdx="5" presStyleCnt="6"/>
      <dgm:spPr/>
      <dgm:t>
        <a:bodyPr/>
        <a:lstStyle/>
        <a:p>
          <a:endParaRPr lang="en-US"/>
        </a:p>
      </dgm:t>
    </dgm:pt>
    <dgm:pt modelId="{7B9BCBDB-4EA3-4F3E-A509-2D420DE6CDC3}" type="pres">
      <dgm:prSet presAssocID="{2EFE2056-7B01-46C9-9501-312A3A01C135}" presName="connectorText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D47B832F-90B9-4393-99BB-128DE5AC6613}" type="presOf" srcId="{727645DF-508F-4068-A22C-DC0A43A4010E}" destId="{15D40F3A-FB53-4EBA-BCE0-0CA30D89BDA0}" srcOrd="1" destOrd="0" presId="urn:microsoft.com/office/officeart/2005/8/layout/cycle2"/>
    <dgm:cxn modelId="{9E01B0ED-045A-4B53-859E-15CE2E1A2F19}" type="presOf" srcId="{173B7908-DF4C-4176-A03A-EE43A55E4837}" destId="{1CBCF144-2786-4485-8AEA-0932493013E3}" srcOrd="0" destOrd="0" presId="urn:microsoft.com/office/officeart/2005/8/layout/cycle2"/>
    <dgm:cxn modelId="{1C41D02F-85B2-440C-B921-06AB8F941E6C}" type="presOf" srcId="{A87B9EB7-A2AF-4C75-9BE6-1269B27EB73C}" destId="{5B96B58B-BDB0-468C-BF7B-08969FDE8E23}" srcOrd="0" destOrd="0" presId="urn:microsoft.com/office/officeart/2005/8/layout/cycle2"/>
    <dgm:cxn modelId="{743C6FBF-A654-42AD-900D-18E2489889A1}" srcId="{E8313434-1A65-419E-A3F2-0D084A881C6E}" destId="{EE91B6B3-ED27-429D-ACAE-CE7524C93613}" srcOrd="4" destOrd="0" parTransId="{8A4E2E35-98A9-4E6B-ADC8-46BB59F8F022}" sibTransId="{6A7D61DE-1363-4139-89CE-6E73A37613F6}"/>
    <dgm:cxn modelId="{343B5B49-B09C-4706-8B2D-273335E1DF58}" type="presOf" srcId="{6A7D61DE-1363-4139-89CE-6E73A37613F6}" destId="{B7AA5F85-6589-42C9-8D64-C199C031CD06}" srcOrd="0" destOrd="0" presId="urn:microsoft.com/office/officeart/2005/8/layout/cycle2"/>
    <dgm:cxn modelId="{67AF9A8F-02B3-4272-AC3A-2A21CA98DDF6}" type="presOf" srcId="{E8313434-1A65-419E-A3F2-0D084A881C6E}" destId="{B399B310-F050-4168-8CA8-BD4882CAC2DE}" srcOrd="0" destOrd="0" presId="urn:microsoft.com/office/officeart/2005/8/layout/cycle2"/>
    <dgm:cxn modelId="{0BDC24EE-065B-42D4-A9CC-8FB9B3BBAE80}" type="presOf" srcId="{AEFF14C5-049D-443A-88AA-B86B411F35A2}" destId="{ABA1A904-806C-47B0-86B9-FC47B4C8BC53}" srcOrd="0" destOrd="0" presId="urn:microsoft.com/office/officeart/2005/8/layout/cycle2"/>
    <dgm:cxn modelId="{B799DF97-C94C-40D5-AA53-3953A5C0941A}" type="presOf" srcId="{36A18FCA-9FA7-4E37-9DFC-98E3AFED8B3D}" destId="{97F46B2B-A2A3-47E0-8C15-23587268718B}" srcOrd="0" destOrd="0" presId="urn:microsoft.com/office/officeart/2005/8/layout/cycle2"/>
    <dgm:cxn modelId="{C5991C58-887A-4077-8E41-4E72ADE54E7B}" type="presOf" srcId="{727645DF-508F-4068-A22C-DC0A43A4010E}" destId="{ECB43BA9-2CD0-4227-9D0F-79634003775E}" srcOrd="0" destOrd="0" presId="urn:microsoft.com/office/officeart/2005/8/layout/cycle2"/>
    <dgm:cxn modelId="{1F926056-0CF9-4651-AEBE-972D37627ED0}" type="presOf" srcId="{2EFE2056-7B01-46C9-9501-312A3A01C135}" destId="{D69D6484-839B-4E89-A221-A9A892D4FC17}" srcOrd="0" destOrd="0" presId="urn:microsoft.com/office/officeart/2005/8/layout/cycle2"/>
    <dgm:cxn modelId="{4F3A63B8-AA0C-4B99-8E3B-7E0B3B097F99}" type="presOf" srcId="{6A7D61DE-1363-4139-89CE-6E73A37613F6}" destId="{9EDA3C87-2AE7-4CE4-A8A9-E3BD038EEC63}" srcOrd="1" destOrd="0" presId="urn:microsoft.com/office/officeart/2005/8/layout/cycle2"/>
    <dgm:cxn modelId="{1CEFAE6B-F758-49B7-8E54-CDA5DE5B8E6C}" type="presOf" srcId="{51DEF226-555B-4BDB-BB86-E637C1D57A0C}" destId="{EABF47B4-625B-488D-8AEF-8008E69B8401}" srcOrd="1" destOrd="0" presId="urn:microsoft.com/office/officeart/2005/8/layout/cycle2"/>
    <dgm:cxn modelId="{630E0929-230A-4341-B1B9-989284B18E01}" srcId="{E8313434-1A65-419E-A3F2-0D084A881C6E}" destId="{A87B9EB7-A2AF-4C75-9BE6-1269B27EB73C}" srcOrd="1" destOrd="0" parTransId="{13463166-68B3-46A4-87F3-964B7CF31441}" sibTransId="{36A18FCA-9FA7-4E37-9DFC-98E3AFED8B3D}"/>
    <dgm:cxn modelId="{D7D7C094-B0C4-4CFD-9A9F-FE0F5444FA97}" type="presOf" srcId="{51DEF226-555B-4BDB-BB86-E637C1D57A0C}" destId="{C58DD969-4FC0-421F-B254-62CF97893317}" srcOrd="0" destOrd="0" presId="urn:microsoft.com/office/officeart/2005/8/layout/cycle2"/>
    <dgm:cxn modelId="{38697215-287D-4B6D-A76F-752F4D04EA89}" srcId="{E8313434-1A65-419E-A3F2-0D084A881C6E}" destId="{AEFF14C5-049D-443A-88AA-B86B411F35A2}" srcOrd="5" destOrd="0" parTransId="{497B5884-05FB-487D-8960-FC8524FD5E2B}" sibTransId="{2EFE2056-7B01-46C9-9501-312A3A01C135}"/>
    <dgm:cxn modelId="{DB449653-B453-406B-B769-07C228B266D6}" type="presOf" srcId="{36A18FCA-9FA7-4E37-9DFC-98E3AFED8B3D}" destId="{6E532373-BAED-44AB-B31B-31D75DD5F532}" srcOrd="1" destOrd="0" presId="urn:microsoft.com/office/officeart/2005/8/layout/cycle2"/>
    <dgm:cxn modelId="{509AB7F1-42C6-4461-B1E5-D610E74B2F1E}" type="presOf" srcId="{2EFE2056-7B01-46C9-9501-312A3A01C135}" destId="{7B9BCBDB-4EA3-4F3E-A509-2D420DE6CDC3}" srcOrd="1" destOrd="0" presId="urn:microsoft.com/office/officeart/2005/8/layout/cycle2"/>
    <dgm:cxn modelId="{CD258A9E-7953-41D0-ACAE-D7EA7FC450A1}" type="presOf" srcId="{4B0C1B67-C2E9-478A-BCE7-C9F4005B9C74}" destId="{37E13C70-7588-40C4-BF44-46CE0175C770}" srcOrd="0" destOrd="0" presId="urn:microsoft.com/office/officeart/2005/8/layout/cycle2"/>
    <dgm:cxn modelId="{C528ABC0-EA5B-4515-BEBD-497EB2595FBA}" srcId="{E8313434-1A65-419E-A3F2-0D084A881C6E}" destId="{D8AF26D2-0F69-4AA9-990A-4E0AD961C7C9}" srcOrd="0" destOrd="0" parTransId="{0935F723-C7B5-4EEF-8226-3111329028A3}" sibTransId="{51DEF226-555B-4BDB-BB86-E637C1D57A0C}"/>
    <dgm:cxn modelId="{0BB6154A-5415-4AD6-916D-F4599ADACB18}" srcId="{E8313434-1A65-419E-A3F2-0D084A881C6E}" destId="{BAA287F4-E98C-474F-B3EF-CE6CBBC140D5}" srcOrd="2" destOrd="0" parTransId="{26DFAF53-92C8-48D5-B7FB-D15F37FDE218}" sibTransId="{727645DF-508F-4068-A22C-DC0A43A4010E}"/>
    <dgm:cxn modelId="{3D1DACE4-C805-431E-A96F-DA04D7387048}" type="presOf" srcId="{D8AF26D2-0F69-4AA9-990A-4E0AD961C7C9}" destId="{4E5C31CA-1A78-46DE-9B10-83DA77DB7408}" srcOrd="0" destOrd="0" presId="urn:microsoft.com/office/officeart/2005/8/layout/cycle2"/>
    <dgm:cxn modelId="{DAA00599-8403-4C0B-B7E5-DAEA124A860E}" type="presOf" srcId="{EE91B6B3-ED27-429D-ACAE-CE7524C93613}" destId="{B00036D6-1D3A-402C-A040-DB34BAC30AEA}" srcOrd="0" destOrd="0" presId="urn:microsoft.com/office/officeart/2005/8/layout/cycle2"/>
    <dgm:cxn modelId="{F95AC8A9-55E7-4594-B4D1-0E3AEFF8B3C8}" type="presOf" srcId="{BAA287F4-E98C-474F-B3EF-CE6CBBC140D5}" destId="{AE70FC7D-A3B0-465B-8FD9-4CC10747A608}" srcOrd="0" destOrd="0" presId="urn:microsoft.com/office/officeart/2005/8/layout/cycle2"/>
    <dgm:cxn modelId="{EC3C24F6-021F-407A-8842-CB1661A8FE46}" srcId="{E8313434-1A65-419E-A3F2-0D084A881C6E}" destId="{173B7908-DF4C-4176-A03A-EE43A55E4837}" srcOrd="3" destOrd="0" parTransId="{516F4EFF-C5F4-48D0-9FC9-40C63989CB1B}" sibTransId="{4B0C1B67-C2E9-478A-BCE7-C9F4005B9C74}"/>
    <dgm:cxn modelId="{5D95F13F-C39B-44C4-8DD8-24B1E0C0B8D3}" type="presOf" srcId="{4B0C1B67-C2E9-478A-BCE7-C9F4005B9C74}" destId="{8CE9E7C5-942F-4FB2-9760-0E81FE453047}" srcOrd="1" destOrd="0" presId="urn:microsoft.com/office/officeart/2005/8/layout/cycle2"/>
    <dgm:cxn modelId="{6A140EA1-CBC9-4A56-A119-D1BCBC08D270}" type="presParOf" srcId="{B399B310-F050-4168-8CA8-BD4882CAC2DE}" destId="{4E5C31CA-1A78-46DE-9B10-83DA77DB7408}" srcOrd="0" destOrd="0" presId="urn:microsoft.com/office/officeart/2005/8/layout/cycle2"/>
    <dgm:cxn modelId="{8C9456DD-8995-49BA-8AAC-14AD404593CC}" type="presParOf" srcId="{B399B310-F050-4168-8CA8-BD4882CAC2DE}" destId="{C58DD969-4FC0-421F-B254-62CF97893317}" srcOrd="1" destOrd="0" presId="urn:microsoft.com/office/officeart/2005/8/layout/cycle2"/>
    <dgm:cxn modelId="{0EFE6470-02D7-4C33-BE4E-711515C89A26}" type="presParOf" srcId="{C58DD969-4FC0-421F-B254-62CF97893317}" destId="{EABF47B4-625B-488D-8AEF-8008E69B8401}" srcOrd="0" destOrd="0" presId="urn:microsoft.com/office/officeart/2005/8/layout/cycle2"/>
    <dgm:cxn modelId="{9A437770-0B9C-4D50-AC2F-F693570B15E1}" type="presParOf" srcId="{B399B310-F050-4168-8CA8-BD4882CAC2DE}" destId="{5B96B58B-BDB0-468C-BF7B-08969FDE8E23}" srcOrd="2" destOrd="0" presId="urn:microsoft.com/office/officeart/2005/8/layout/cycle2"/>
    <dgm:cxn modelId="{0518F384-A92A-45FC-B9E9-1B4D07AE3AA7}" type="presParOf" srcId="{B399B310-F050-4168-8CA8-BD4882CAC2DE}" destId="{97F46B2B-A2A3-47E0-8C15-23587268718B}" srcOrd="3" destOrd="0" presId="urn:microsoft.com/office/officeart/2005/8/layout/cycle2"/>
    <dgm:cxn modelId="{08270B1C-E5DB-49E0-911E-78EB6C78C81C}" type="presParOf" srcId="{97F46B2B-A2A3-47E0-8C15-23587268718B}" destId="{6E532373-BAED-44AB-B31B-31D75DD5F532}" srcOrd="0" destOrd="0" presId="urn:microsoft.com/office/officeart/2005/8/layout/cycle2"/>
    <dgm:cxn modelId="{DF20B64E-6B5D-441D-9E39-977EBEC6973F}" type="presParOf" srcId="{B399B310-F050-4168-8CA8-BD4882CAC2DE}" destId="{AE70FC7D-A3B0-465B-8FD9-4CC10747A608}" srcOrd="4" destOrd="0" presId="urn:microsoft.com/office/officeart/2005/8/layout/cycle2"/>
    <dgm:cxn modelId="{B976E256-9620-4EF6-AAEA-BD70423611DF}" type="presParOf" srcId="{B399B310-F050-4168-8CA8-BD4882CAC2DE}" destId="{ECB43BA9-2CD0-4227-9D0F-79634003775E}" srcOrd="5" destOrd="0" presId="urn:microsoft.com/office/officeart/2005/8/layout/cycle2"/>
    <dgm:cxn modelId="{B95B2B05-0859-4964-9BD1-0937A37D9FC0}" type="presParOf" srcId="{ECB43BA9-2CD0-4227-9D0F-79634003775E}" destId="{15D40F3A-FB53-4EBA-BCE0-0CA30D89BDA0}" srcOrd="0" destOrd="0" presId="urn:microsoft.com/office/officeart/2005/8/layout/cycle2"/>
    <dgm:cxn modelId="{8C999E7F-6DC3-47C4-9389-2C4D0FE30E1C}" type="presParOf" srcId="{B399B310-F050-4168-8CA8-BD4882CAC2DE}" destId="{1CBCF144-2786-4485-8AEA-0932493013E3}" srcOrd="6" destOrd="0" presId="urn:microsoft.com/office/officeart/2005/8/layout/cycle2"/>
    <dgm:cxn modelId="{9E9D56B8-DAFF-4D0B-B104-BF2B507B4D8A}" type="presParOf" srcId="{B399B310-F050-4168-8CA8-BD4882CAC2DE}" destId="{37E13C70-7588-40C4-BF44-46CE0175C770}" srcOrd="7" destOrd="0" presId="urn:microsoft.com/office/officeart/2005/8/layout/cycle2"/>
    <dgm:cxn modelId="{8A123E61-6A1A-4603-A72C-7A8A56C1C3FE}" type="presParOf" srcId="{37E13C70-7588-40C4-BF44-46CE0175C770}" destId="{8CE9E7C5-942F-4FB2-9760-0E81FE453047}" srcOrd="0" destOrd="0" presId="urn:microsoft.com/office/officeart/2005/8/layout/cycle2"/>
    <dgm:cxn modelId="{D2BE0119-38F9-46E6-84CE-A231F93E179D}" type="presParOf" srcId="{B399B310-F050-4168-8CA8-BD4882CAC2DE}" destId="{B00036D6-1D3A-402C-A040-DB34BAC30AEA}" srcOrd="8" destOrd="0" presId="urn:microsoft.com/office/officeart/2005/8/layout/cycle2"/>
    <dgm:cxn modelId="{D8F7EAB6-CACB-4EDE-B520-4E8EFEC65992}" type="presParOf" srcId="{B399B310-F050-4168-8CA8-BD4882CAC2DE}" destId="{B7AA5F85-6589-42C9-8D64-C199C031CD06}" srcOrd="9" destOrd="0" presId="urn:microsoft.com/office/officeart/2005/8/layout/cycle2"/>
    <dgm:cxn modelId="{643A3E1B-8D36-4218-BCA8-3AD83367D9B7}" type="presParOf" srcId="{B7AA5F85-6589-42C9-8D64-C199C031CD06}" destId="{9EDA3C87-2AE7-4CE4-A8A9-E3BD038EEC63}" srcOrd="0" destOrd="0" presId="urn:microsoft.com/office/officeart/2005/8/layout/cycle2"/>
    <dgm:cxn modelId="{692F1BE6-0D61-4237-B159-B3147C0BAA70}" type="presParOf" srcId="{B399B310-F050-4168-8CA8-BD4882CAC2DE}" destId="{ABA1A904-806C-47B0-86B9-FC47B4C8BC53}" srcOrd="10" destOrd="0" presId="urn:microsoft.com/office/officeart/2005/8/layout/cycle2"/>
    <dgm:cxn modelId="{C06F26F1-A160-44AA-91E4-70FF63448B57}" type="presParOf" srcId="{B399B310-F050-4168-8CA8-BD4882CAC2DE}" destId="{D69D6484-839B-4E89-A221-A9A892D4FC17}" srcOrd="11" destOrd="0" presId="urn:microsoft.com/office/officeart/2005/8/layout/cycle2"/>
    <dgm:cxn modelId="{DB097A69-74FB-42E0-ADAB-F147859293F6}" type="presParOf" srcId="{D69D6484-839B-4E89-A221-A9A892D4FC17}" destId="{7B9BCBDB-4EA3-4F3E-A509-2D420DE6CDC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5C31CA-1A78-46DE-9B10-83DA77DB7408}">
      <dsp:nvSpPr>
        <dsp:cNvPr id="0" name=""/>
        <dsp:cNvSpPr/>
      </dsp:nvSpPr>
      <dsp:spPr>
        <a:xfrm>
          <a:off x="2733673" y="35242"/>
          <a:ext cx="2194563" cy="19385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Food</a:t>
          </a:r>
          <a:endParaRPr lang="en-US" sz="2000" kern="1200" dirty="0"/>
        </a:p>
      </dsp:txBody>
      <dsp:txXfrm>
        <a:off x="3055059" y="319133"/>
        <a:ext cx="1551791" cy="1370747"/>
      </dsp:txXfrm>
    </dsp:sp>
    <dsp:sp modelId="{C58DD969-4FC0-421F-B254-62CF97893317}">
      <dsp:nvSpPr>
        <dsp:cNvPr id="0" name=""/>
        <dsp:cNvSpPr/>
      </dsp:nvSpPr>
      <dsp:spPr>
        <a:xfrm rot="1069144">
          <a:off x="4876830" y="1130420"/>
          <a:ext cx="39708" cy="4332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877116" y="1215255"/>
        <a:ext cx="27796" cy="259976"/>
      </dsp:txXfrm>
    </dsp:sp>
    <dsp:sp modelId="{5B96B58B-BDB0-468C-BF7B-08969FDE8E23}">
      <dsp:nvSpPr>
        <dsp:cNvPr id="0" name=""/>
        <dsp:cNvSpPr/>
      </dsp:nvSpPr>
      <dsp:spPr>
        <a:xfrm>
          <a:off x="4867272" y="721049"/>
          <a:ext cx="2194563" cy="19385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Clothing</a:t>
          </a:r>
          <a:endParaRPr lang="en-US" sz="2000" kern="1200" dirty="0"/>
        </a:p>
      </dsp:txBody>
      <dsp:txXfrm>
        <a:off x="5188658" y="1004940"/>
        <a:ext cx="1551791" cy="1370747"/>
      </dsp:txXfrm>
    </dsp:sp>
    <dsp:sp modelId="{97F46B2B-A2A3-47E0-8C15-23587268718B}">
      <dsp:nvSpPr>
        <dsp:cNvPr id="0" name=""/>
        <dsp:cNvSpPr/>
      </dsp:nvSpPr>
      <dsp:spPr>
        <a:xfrm rot="5529004">
          <a:off x="5894197" y="2500564"/>
          <a:ext cx="63605" cy="4332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5904095" y="2577688"/>
        <a:ext cx="44524" cy="259976"/>
      </dsp:txXfrm>
    </dsp:sp>
    <dsp:sp modelId="{AE70FC7D-A3B0-465B-8FD9-4CC10747A608}">
      <dsp:nvSpPr>
        <dsp:cNvPr id="0" name=""/>
        <dsp:cNvSpPr/>
      </dsp:nvSpPr>
      <dsp:spPr>
        <a:xfrm>
          <a:off x="4791074" y="2778437"/>
          <a:ext cx="2192419" cy="19400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Government</a:t>
          </a:r>
          <a:endParaRPr lang="en-US" sz="1800" kern="1200" dirty="0"/>
        </a:p>
      </dsp:txBody>
      <dsp:txXfrm>
        <a:off x="5112146" y="3062548"/>
        <a:ext cx="1550275" cy="1371809"/>
      </dsp:txXfrm>
    </dsp:sp>
    <dsp:sp modelId="{ECB43BA9-2CD0-4227-9D0F-79634003775E}">
      <dsp:nvSpPr>
        <dsp:cNvPr id="0" name=""/>
        <dsp:cNvSpPr/>
      </dsp:nvSpPr>
      <dsp:spPr>
        <a:xfrm rot="9843945">
          <a:off x="4809672" y="3835915"/>
          <a:ext cx="24899" cy="4332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4816998" y="3921548"/>
        <a:ext cx="17429" cy="259976"/>
      </dsp:txXfrm>
    </dsp:sp>
    <dsp:sp modelId="{1CBCF144-2786-4485-8AEA-0932493013E3}">
      <dsp:nvSpPr>
        <dsp:cNvPr id="0" name=""/>
        <dsp:cNvSpPr/>
      </dsp:nvSpPr>
      <dsp:spPr>
        <a:xfrm>
          <a:off x="2657475" y="3388033"/>
          <a:ext cx="2194563" cy="19385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Religion</a:t>
          </a:r>
          <a:endParaRPr lang="en-US" sz="2000" kern="1200" dirty="0"/>
        </a:p>
      </dsp:txBody>
      <dsp:txXfrm>
        <a:off x="2978861" y="3671924"/>
        <a:ext cx="1551791" cy="1370747"/>
      </dsp:txXfrm>
    </dsp:sp>
    <dsp:sp modelId="{37E13C70-7588-40C4-BF44-46CE0175C770}">
      <dsp:nvSpPr>
        <dsp:cNvPr id="0" name=""/>
        <dsp:cNvSpPr/>
      </dsp:nvSpPr>
      <dsp:spPr>
        <a:xfrm rot="11756716">
          <a:off x="2676091" y="3836050"/>
          <a:ext cx="25102" cy="4332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2683477" y="3923742"/>
        <a:ext cx="17571" cy="259976"/>
      </dsp:txXfrm>
    </dsp:sp>
    <dsp:sp modelId="{B00036D6-1D3A-402C-A040-DB34BAC30AEA}">
      <dsp:nvSpPr>
        <dsp:cNvPr id="0" name=""/>
        <dsp:cNvSpPr/>
      </dsp:nvSpPr>
      <dsp:spPr>
        <a:xfrm>
          <a:off x="523879" y="2778439"/>
          <a:ext cx="2194563" cy="19385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Language</a:t>
          </a:r>
          <a:endParaRPr lang="en-US" sz="1900" kern="1200" dirty="0"/>
        </a:p>
      </dsp:txBody>
      <dsp:txXfrm>
        <a:off x="845265" y="3062330"/>
        <a:ext cx="1551791" cy="1370747"/>
      </dsp:txXfrm>
    </dsp:sp>
    <dsp:sp modelId="{B7AA5F85-6589-42C9-8D64-C199C031CD06}">
      <dsp:nvSpPr>
        <dsp:cNvPr id="0" name=""/>
        <dsp:cNvSpPr/>
      </dsp:nvSpPr>
      <dsp:spPr>
        <a:xfrm rot="16199993">
          <a:off x="1582027" y="2490175"/>
          <a:ext cx="78262" cy="4332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1593767" y="2588572"/>
        <a:ext cx="54783" cy="259976"/>
      </dsp:txXfrm>
    </dsp:sp>
    <dsp:sp modelId="{ABA1A904-806C-47B0-86B9-FC47B4C8BC53}">
      <dsp:nvSpPr>
        <dsp:cNvPr id="0" name=""/>
        <dsp:cNvSpPr/>
      </dsp:nvSpPr>
      <dsp:spPr>
        <a:xfrm>
          <a:off x="523875" y="692244"/>
          <a:ext cx="2194563" cy="19385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Architecture</a:t>
          </a:r>
          <a:endParaRPr lang="en-US" sz="1900" kern="1200" dirty="0"/>
        </a:p>
      </dsp:txBody>
      <dsp:txXfrm>
        <a:off x="845261" y="976135"/>
        <a:ext cx="1551791" cy="1370747"/>
      </dsp:txXfrm>
    </dsp:sp>
    <dsp:sp modelId="{D69D6484-839B-4E89-A221-A9A892D4FC17}">
      <dsp:nvSpPr>
        <dsp:cNvPr id="0" name=""/>
        <dsp:cNvSpPr/>
      </dsp:nvSpPr>
      <dsp:spPr>
        <a:xfrm rot="20606526">
          <a:off x="2688198" y="1116941"/>
          <a:ext cx="71818" cy="4332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2688645" y="1206669"/>
        <a:ext cx="50273" cy="2599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Tx/>
              <a:buSzTx/>
              <a:defRPr kumimoji="0" sz="1200"/>
            </a:lvl1pPr>
          </a:lstStyle>
          <a:p>
            <a:endParaRPr lang="en-US" altLang="en-US"/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ClrTx/>
              <a:buSzTx/>
              <a:defRPr kumimoji="0" sz="1200"/>
            </a:lvl1pPr>
          </a:lstStyle>
          <a:p>
            <a:endParaRPr lang="en-US" altLang="en-US"/>
          </a:p>
        </p:txBody>
      </p:sp>
      <p:sp>
        <p:nvSpPr>
          <p:cNvPr id="376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Tx/>
              <a:buSzTx/>
              <a:defRPr kumimoji="0" sz="1200"/>
            </a:lvl1pPr>
          </a:lstStyle>
          <a:p>
            <a:endParaRPr lang="en-US" altLang="en-US"/>
          </a:p>
        </p:txBody>
      </p:sp>
      <p:sp>
        <p:nvSpPr>
          <p:cNvPr id="376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ClrTx/>
              <a:buSzTx/>
              <a:defRPr kumimoji="0" sz="1200"/>
            </a:lvl1pPr>
          </a:lstStyle>
          <a:p>
            <a:fld id="{9AE34064-6756-4A3C-8368-0327ABAD22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4580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Tx/>
              <a:buSzTx/>
              <a:defRPr kumimoji="0" sz="1200"/>
            </a:lvl1pPr>
          </a:lstStyle>
          <a:p>
            <a:endParaRPr lang="en-US" altLang="en-US"/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ClrTx/>
              <a:buSzTx/>
              <a:defRPr kumimoji="0" sz="1200"/>
            </a:lvl1pPr>
          </a:lstStyle>
          <a:p>
            <a:endParaRPr lang="en-US" altLang="en-US"/>
          </a:p>
        </p:txBody>
      </p:sp>
      <p:sp>
        <p:nvSpPr>
          <p:cNvPr id="3747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74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74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Tx/>
              <a:buSzTx/>
              <a:defRPr kumimoji="0" sz="1200"/>
            </a:lvl1pPr>
          </a:lstStyle>
          <a:p>
            <a:endParaRPr lang="en-US" altLang="en-US"/>
          </a:p>
        </p:txBody>
      </p:sp>
      <p:sp>
        <p:nvSpPr>
          <p:cNvPr id="374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ClrTx/>
              <a:buSzTx/>
              <a:defRPr kumimoji="0" sz="1200"/>
            </a:lvl1pPr>
          </a:lstStyle>
          <a:p>
            <a:fld id="{5BFC5F42-29AB-4F0B-AB9C-2FB71AB026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74709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32125B-21AE-4F80-97F2-1E5B83D984BD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3956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A6727A19-7D6A-4DA3-BCAD-913F124B354F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AD801801-FE52-4232-9A38-0569E76FC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3783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7A19-7D6A-4DA3-BCAD-913F124B354F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D801801-FE52-4232-9A38-0569E76FC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3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7A19-7D6A-4DA3-BCAD-913F124B354F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D801801-FE52-4232-9A38-0569E76FC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10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7A19-7D6A-4DA3-BCAD-913F124B354F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D801801-FE52-4232-9A38-0569E76FC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19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7A19-7D6A-4DA3-BCAD-913F124B354F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D801801-FE52-4232-9A38-0569E76FC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75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7A19-7D6A-4DA3-BCAD-913F124B354F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D801801-FE52-4232-9A38-0569E76FC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64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7A19-7D6A-4DA3-BCAD-913F124B354F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D801801-FE52-4232-9A38-0569E76FC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857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A6727A19-7D6A-4DA3-BCAD-913F124B354F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D801801-FE52-4232-9A38-0569E76FC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9728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7A19-7D6A-4DA3-BCAD-913F124B354F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D801801-FE52-4232-9A38-0569E76FC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7A19-7D6A-4DA3-BCAD-913F124B354F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AD801801-FE52-4232-9A38-0569E76FC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7296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7A19-7D6A-4DA3-BCAD-913F124B354F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AD801801-FE52-4232-9A38-0569E76FC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107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7A19-7D6A-4DA3-BCAD-913F124B354F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AD801801-FE52-4232-9A38-0569E76FC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2823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7A19-7D6A-4DA3-BCAD-913F124B354F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AD801801-FE52-4232-9A38-0569E76FC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0554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7A19-7D6A-4DA3-BCAD-913F124B354F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AD801801-FE52-4232-9A38-0569E76FC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690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7A19-7D6A-4DA3-BCAD-913F124B354F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D801801-FE52-4232-9A38-0569E76FC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901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7A19-7D6A-4DA3-BCAD-913F124B354F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D801801-FE52-4232-9A38-0569E76FC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891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7A19-7D6A-4DA3-BCAD-913F124B354F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D801801-FE52-4232-9A38-0569E76FC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857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A6727A19-7D6A-4DA3-BCAD-913F124B354F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AD801801-FE52-4232-9A38-0569E76FC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52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7" name="Text Box 1027"/>
          <p:cNvSpPr txBox="1">
            <a:spLocks noChangeArrowheads="1"/>
          </p:cNvSpPr>
          <p:nvPr/>
        </p:nvSpPr>
        <p:spPr bwMode="auto">
          <a:xfrm>
            <a:off x="3031331" y="653978"/>
            <a:ext cx="3027362" cy="5207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World Geography</a:t>
            </a:r>
          </a:p>
        </p:txBody>
      </p:sp>
      <p:sp>
        <p:nvSpPr>
          <p:cNvPr id="507908" name="Text Box 1028"/>
          <p:cNvSpPr txBox="1">
            <a:spLocks noChangeArrowheads="1"/>
          </p:cNvSpPr>
          <p:nvPr/>
        </p:nvSpPr>
        <p:spPr bwMode="auto">
          <a:xfrm>
            <a:off x="3219329" y="2635250"/>
            <a:ext cx="26513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Chapter 3</a:t>
            </a:r>
          </a:p>
        </p:txBody>
      </p:sp>
      <p:sp>
        <p:nvSpPr>
          <p:cNvPr id="507909" name="Text Box 1029"/>
          <p:cNvSpPr txBox="1">
            <a:spLocks noChangeArrowheads="1"/>
          </p:cNvSpPr>
          <p:nvPr/>
        </p:nvSpPr>
        <p:spPr bwMode="auto">
          <a:xfrm>
            <a:off x="644525" y="3276600"/>
            <a:ext cx="780097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4800">
                <a:latin typeface="Arial Black" panose="020B0A04020102020204" pitchFamily="34" charset="0"/>
              </a:rPr>
              <a:t>Population and Culture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6345260" cy="709865"/>
          </a:xfrm>
        </p:spPr>
        <p:txBody>
          <a:bodyPr/>
          <a:lstStyle/>
          <a:p>
            <a:r>
              <a:rPr lang="en-US" dirty="0" smtClean="0"/>
              <a:t>How is Power Shared?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143000"/>
            <a:ext cx="8077200" cy="558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572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2000"/>
          <a:stretch/>
        </p:blipFill>
        <p:spPr>
          <a:xfrm>
            <a:off x="1676400" y="152400"/>
            <a:ext cx="5820665" cy="3352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399" y="3657600"/>
            <a:ext cx="5820665" cy="304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4517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Authority</a:t>
            </a:r>
            <a:endParaRPr lang="en-US" dirty="0"/>
          </a:p>
        </p:txBody>
      </p:sp>
      <p:sp>
        <p:nvSpPr>
          <p:cNvPr id="3" name="Rectangle 154"/>
          <p:cNvSpPr txBox="1">
            <a:spLocks noChangeArrowheads="1"/>
          </p:cNvSpPr>
          <p:nvPr/>
        </p:nvSpPr>
        <p:spPr>
          <a:xfrm>
            <a:off x="68799" y="2331967"/>
            <a:ext cx="4819823" cy="4267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kumimoji="0" lang="en-US" altLang="en-US" sz="2100" dirty="0" smtClean="0">
                <a:solidFill>
                  <a:schemeClr val="tx1"/>
                </a:solidFill>
              </a:rPr>
              <a:t>A </a:t>
            </a:r>
            <a:r>
              <a:rPr kumimoji="0" lang="en-US" altLang="en-US" sz="2100" b="1" dirty="0" smtClean="0">
                <a:solidFill>
                  <a:schemeClr val="tx1"/>
                </a:solidFill>
              </a:rPr>
              <a:t>dictatorship</a:t>
            </a:r>
            <a:r>
              <a:rPr kumimoji="0" lang="en-US" altLang="en-US" sz="2100" dirty="0" smtClean="0">
                <a:solidFill>
                  <a:schemeClr val="tx1"/>
                </a:solidFill>
              </a:rPr>
              <a:t> is a government in which </a:t>
            </a:r>
            <a:r>
              <a:rPr kumimoji="0" lang="en-US" altLang="en-US" sz="2100" u="sng" dirty="0" smtClean="0">
                <a:solidFill>
                  <a:schemeClr val="tx1"/>
                </a:solidFill>
              </a:rPr>
              <a:t>power is concentrated in few people</a:t>
            </a:r>
            <a:r>
              <a:rPr kumimoji="0" lang="en-US" altLang="en-US" sz="2100" dirty="0" smtClean="0">
                <a:solidFill>
                  <a:schemeClr val="tx1"/>
                </a:solidFill>
              </a:rPr>
              <a:t>, and </a:t>
            </a:r>
            <a:r>
              <a:rPr kumimoji="0" lang="en-US" altLang="en-US" sz="2100" b="1" dirty="0" smtClean="0">
                <a:solidFill>
                  <a:schemeClr val="tx1"/>
                </a:solidFill>
              </a:rPr>
              <a:t>totalitarianism</a:t>
            </a:r>
            <a:r>
              <a:rPr kumimoji="0" lang="en-US" altLang="en-US" sz="2100" dirty="0" smtClean="0">
                <a:solidFill>
                  <a:schemeClr val="tx1"/>
                </a:solidFill>
              </a:rPr>
              <a:t> is the most extreme form of dictatorship.</a:t>
            </a:r>
          </a:p>
          <a:p>
            <a:pPr marL="0" indent="0" fontAlgn="auto">
              <a:buNone/>
            </a:pPr>
            <a:endParaRPr kumimoji="0" lang="en-US" altLang="en-US" sz="2100" dirty="0" smtClean="0">
              <a:solidFill>
                <a:schemeClr val="tx1"/>
              </a:solidFill>
            </a:endParaRPr>
          </a:p>
          <a:p>
            <a:pPr marL="0" indent="0" fontAlgn="auto">
              <a:buNone/>
            </a:pPr>
            <a:endParaRPr kumimoji="0" lang="en-US" altLang="en-US" sz="2100" dirty="0" smtClean="0">
              <a:solidFill>
                <a:schemeClr val="tx1"/>
              </a:solidFill>
            </a:endParaRPr>
          </a:p>
          <a:p>
            <a:pPr fontAlgn="auto"/>
            <a:r>
              <a:rPr kumimoji="0" lang="en-US" altLang="en-US" sz="2100" dirty="0" smtClean="0">
                <a:solidFill>
                  <a:schemeClr val="tx1"/>
                </a:solidFill>
              </a:rPr>
              <a:t>Any country in which people </a:t>
            </a:r>
            <a:r>
              <a:rPr kumimoji="0" lang="en-US" altLang="en-US" sz="2100" u="sng" dirty="0" smtClean="0">
                <a:solidFill>
                  <a:schemeClr val="tx1"/>
                </a:solidFill>
              </a:rPr>
              <a:t>choose their own leaders</a:t>
            </a:r>
            <a:r>
              <a:rPr kumimoji="0" lang="en-US" altLang="en-US" sz="2100" dirty="0" smtClean="0">
                <a:solidFill>
                  <a:schemeClr val="tx1"/>
                </a:solidFill>
              </a:rPr>
              <a:t> and set government policy is a </a:t>
            </a:r>
            <a:r>
              <a:rPr kumimoji="0" lang="en-US" altLang="en-US" sz="2100" b="1" dirty="0" smtClean="0">
                <a:solidFill>
                  <a:schemeClr val="tx1"/>
                </a:solidFill>
              </a:rPr>
              <a:t>democracy</a:t>
            </a:r>
            <a:r>
              <a:rPr kumimoji="0" lang="en-US" altLang="en-US" sz="2100" dirty="0" smtClean="0">
                <a:solidFill>
                  <a:schemeClr val="tx1"/>
                </a:solidFill>
              </a:rPr>
              <a:t>.</a:t>
            </a:r>
            <a:endParaRPr kumimoji="0" lang="en-US" altLang="en-US" sz="2100" dirty="0">
              <a:solidFill>
                <a:schemeClr val="tx1"/>
              </a:solidFill>
            </a:endParaRPr>
          </a:p>
        </p:txBody>
      </p:sp>
      <p:pic>
        <p:nvPicPr>
          <p:cNvPr id="516098" name="Picture 2" descr="Image result for dictat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21" y="1467075"/>
            <a:ext cx="3157579" cy="272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100" name="Picture 4" descr="Image result for kim jong u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" t="1804" r="6337"/>
          <a:stretch/>
        </p:blipFill>
        <p:spPr bwMode="auto">
          <a:xfrm>
            <a:off x="4888622" y="2970743"/>
            <a:ext cx="1959789" cy="157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102" name="Picture 6" descr="Image result for democrac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112" y="4798059"/>
            <a:ext cx="4443951" cy="195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104" name="Picture 8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816" y="5712405"/>
            <a:ext cx="1169706" cy="116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73285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72" name="Text Box 32"/>
          <p:cNvSpPr txBox="1">
            <a:spLocks noChangeArrowheads="1"/>
          </p:cNvSpPr>
          <p:nvPr/>
        </p:nvSpPr>
        <p:spPr bwMode="auto">
          <a:xfrm>
            <a:off x="1460500" y="106363"/>
            <a:ext cx="317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2</a:t>
            </a:r>
            <a:endParaRPr lang="en-US" altLang="en-US" sz="1400"/>
          </a:p>
        </p:txBody>
      </p:sp>
      <p:sp>
        <p:nvSpPr>
          <p:cNvPr id="394278" name="Rectangle 3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Types of Economic Systems</a:t>
            </a:r>
          </a:p>
        </p:txBody>
      </p:sp>
      <p:sp>
        <p:nvSpPr>
          <p:cNvPr id="394279" name="Rectangle 39"/>
          <p:cNvSpPr>
            <a:spLocks noGrp="1" noChangeArrowheads="1"/>
          </p:cNvSpPr>
          <p:nvPr>
            <p:ph idx="1"/>
          </p:nvPr>
        </p:nvSpPr>
        <p:spPr>
          <a:xfrm>
            <a:off x="3886200" y="2307502"/>
            <a:ext cx="4876800" cy="4114800"/>
          </a:xfrm>
        </p:spPr>
        <p:txBody>
          <a:bodyPr>
            <a:noAutofit/>
          </a:bodyPr>
          <a:lstStyle/>
          <a:p>
            <a:r>
              <a:rPr lang="en-US" altLang="en-US" sz="2000" dirty="0"/>
              <a:t>In a </a:t>
            </a:r>
            <a:r>
              <a:rPr lang="en-US" altLang="en-US" sz="2000" b="1" dirty="0">
                <a:solidFill>
                  <a:schemeClr val="tx1"/>
                </a:solidFill>
              </a:rPr>
              <a:t>traditional economy</a:t>
            </a:r>
            <a:r>
              <a:rPr lang="en-US" altLang="en-US" sz="2000" b="1" dirty="0" smtClean="0">
                <a:solidFill>
                  <a:schemeClr val="tx1"/>
                </a:solidFill>
              </a:rPr>
              <a:t>, </a:t>
            </a:r>
            <a:r>
              <a:rPr lang="en-US" altLang="en-US" sz="2000" dirty="0" smtClean="0"/>
              <a:t>all </a:t>
            </a:r>
            <a:r>
              <a:rPr lang="en-US" altLang="en-US" sz="2000" dirty="0"/>
              <a:t>goods </a:t>
            </a:r>
            <a:r>
              <a:rPr lang="en-US" altLang="en-US" sz="2000" dirty="0" smtClean="0"/>
              <a:t>and </a:t>
            </a:r>
            <a:r>
              <a:rPr lang="en-US" altLang="en-US" sz="2000" dirty="0"/>
              <a:t>services produced by </a:t>
            </a:r>
            <a:r>
              <a:rPr lang="en-US" altLang="en-US" sz="2000" dirty="0" smtClean="0"/>
              <a:t>people </a:t>
            </a:r>
            <a:r>
              <a:rPr lang="en-US" altLang="en-US" sz="2000" dirty="0"/>
              <a:t>are consumed by their </a:t>
            </a:r>
            <a:r>
              <a:rPr lang="en-US" altLang="en-US" sz="2000" dirty="0" smtClean="0"/>
              <a:t>own </a:t>
            </a:r>
            <a:r>
              <a:rPr lang="en-US" altLang="en-US" sz="2000" dirty="0"/>
              <a:t>families or villages.</a:t>
            </a:r>
          </a:p>
          <a:p>
            <a:r>
              <a:rPr lang="en-US" altLang="en-US" sz="2000" dirty="0"/>
              <a:t>A </a:t>
            </a:r>
            <a:r>
              <a:rPr lang="en-US" altLang="en-US" sz="2000" b="1" dirty="0">
                <a:solidFill>
                  <a:schemeClr val="tx1"/>
                </a:solidFill>
              </a:rPr>
              <a:t>market economy </a:t>
            </a:r>
            <a:r>
              <a:rPr lang="en-US" altLang="en-US" sz="2000" dirty="0"/>
              <a:t>is an economy in which </a:t>
            </a:r>
            <a:r>
              <a:rPr lang="en-US" altLang="en-US" sz="2000" dirty="0" smtClean="0"/>
              <a:t>decisions/prices are </a:t>
            </a:r>
            <a:r>
              <a:rPr lang="en-US" altLang="en-US" sz="2000" dirty="0"/>
              <a:t>influenced by the “laws of supply and demand.”</a:t>
            </a:r>
          </a:p>
          <a:p>
            <a:r>
              <a:rPr lang="en-US" altLang="en-US" sz="2000" dirty="0"/>
              <a:t>A </a:t>
            </a:r>
            <a:r>
              <a:rPr lang="en-US" altLang="en-US" sz="2000" b="1" dirty="0">
                <a:solidFill>
                  <a:schemeClr val="tx1"/>
                </a:solidFill>
              </a:rPr>
              <a:t>command economy </a:t>
            </a:r>
            <a:r>
              <a:rPr lang="en-US" altLang="en-US" sz="2000" dirty="0"/>
              <a:t>is an economic system that is controlled by a single, central government, and decisions are made to achieve political or social goals</a:t>
            </a:r>
            <a:r>
              <a:rPr lang="en-US" altLang="en-US" sz="2000" dirty="0" smtClean="0"/>
              <a:t>.</a:t>
            </a:r>
            <a:endParaRPr lang="en-US" altLang="en-US" sz="2000" dirty="0"/>
          </a:p>
        </p:txBody>
      </p:sp>
      <p:pic>
        <p:nvPicPr>
          <p:cNvPr id="394280" name="Picture 40" descr="globe05.png                                                    00045827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538" y="290513"/>
            <a:ext cx="1435100" cy="14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02" name="Picture 2" descr="Image result for command econom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07502"/>
            <a:ext cx="3395428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Left Arrow 1"/>
          <p:cNvSpPr/>
          <p:nvPr/>
        </p:nvSpPr>
        <p:spPr>
          <a:xfrm>
            <a:off x="3281525" y="5791200"/>
            <a:ext cx="837406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4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4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4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79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26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Section 2 Review</a:t>
            </a:r>
          </a:p>
        </p:txBody>
      </p:sp>
      <p:sp>
        <p:nvSpPr>
          <p:cNvPr id="405527" name="Rectangle 23"/>
          <p:cNvSpPr>
            <a:spLocks noGrp="1" noChangeArrowheads="1"/>
          </p:cNvSpPr>
          <p:nvPr>
            <p:ph idx="1"/>
          </p:nvPr>
        </p:nvSpPr>
        <p:spPr>
          <a:xfrm>
            <a:off x="601024" y="2183061"/>
            <a:ext cx="8238176" cy="4598739"/>
          </a:xfrm>
        </p:spPr>
        <p:txBody>
          <a:bodyPr numCol="2">
            <a:noAutofit/>
          </a:bodyPr>
          <a:lstStyle/>
          <a:p>
            <a:pPr marL="0" indent="0">
              <a:buFontTx/>
              <a:buNone/>
            </a:pPr>
            <a:r>
              <a:rPr lang="en-US" altLang="en-US" sz="2000" b="1" dirty="0"/>
              <a:t>In a confederation, smaller political units</a:t>
            </a:r>
          </a:p>
          <a:p>
            <a:pPr marL="796925" lvl="1" indent="-339725">
              <a:buFontTx/>
              <a:buNone/>
            </a:pPr>
            <a:r>
              <a:rPr lang="en-US" altLang="en-US" sz="1900" dirty="0"/>
              <a:t>a)	have little power, and the central government makes all the decisions.</a:t>
            </a:r>
          </a:p>
          <a:p>
            <a:pPr marL="796925" lvl="1" indent="-339725">
              <a:buFontTx/>
              <a:buNone/>
            </a:pPr>
            <a:r>
              <a:rPr lang="en-US" altLang="en-US" sz="1900" dirty="0"/>
              <a:t>b)	have powers reserved to them that the central government does not have.</a:t>
            </a:r>
          </a:p>
          <a:p>
            <a:pPr marL="796925" lvl="1" indent="-339725">
              <a:buFontTx/>
              <a:buNone/>
            </a:pPr>
            <a:r>
              <a:rPr lang="en-US" altLang="en-US" sz="1900" dirty="0"/>
              <a:t>c)	retain their sovereignty, while the central government is very limited.</a:t>
            </a:r>
          </a:p>
          <a:p>
            <a:pPr marL="796925" lvl="1" indent="-339725">
              <a:buFontTx/>
              <a:buNone/>
            </a:pPr>
            <a:r>
              <a:rPr lang="en-US" altLang="en-US" sz="1900" dirty="0"/>
              <a:t>d)	do not exist at all.</a:t>
            </a:r>
          </a:p>
          <a:p>
            <a:pPr marL="0" indent="0">
              <a:buFontTx/>
              <a:buNone/>
            </a:pPr>
            <a:r>
              <a:rPr lang="en-US" altLang="en-US" sz="2000" b="1" dirty="0" smtClean="0"/>
              <a:t>Socialism </a:t>
            </a:r>
            <a:r>
              <a:rPr lang="en-US" altLang="en-US" sz="2000" b="1" dirty="0"/>
              <a:t>is an example of a</a:t>
            </a:r>
          </a:p>
          <a:p>
            <a:pPr marL="796925" lvl="1" indent="-339725">
              <a:buFontTx/>
              <a:buNone/>
            </a:pPr>
            <a:r>
              <a:rPr lang="en-US" altLang="en-US" sz="1900" dirty="0"/>
              <a:t>a)	traditional economy.</a:t>
            </a:r>
          </a:p>
          <a:p>
            <a:pPr marL="796925" lvl="1" indent="-339725">
              <a:buFontTx/>
              <a:buNone/>
            </a:pPr>
            <a:r>
              <a:rPr lang="en-US" altLang="en-US" sz="1900" dirty="0"/>
              <a:t>b)	market economy.</a:t>
            </a:r>
          </a:p>
          <a:p>
            <a:pPr marL="796925" lvl="1" indent="-339725">
              <a:buFontTx/>
              <a:buNone/>
            </a:pPr>
            <a:r>
              <a:rPr lang="en-US" altLang="en-US" sz="1900" dirty="0"/>
              <a:t>c)	command economy.</a:t>
            </a:r>
          </a:p>
          <a:p>
            <a:pPr marL="796925" lvl="1" indent="-339725">
              <a:buFontTx/>
              <a:buNone/>
            </a:pPr>
            <a:r>
              <a:rPr lang="en-US" altLang="en-US" sz="1900" dirty="0"/>
              <a:t>d)	mixed economy.</a:t>
            </a:r>
          </a:p>
        </p:txBody>
      </p:sp>
      <p:sp>
        <p:nvSpPr>
          <p:cNvPr id="405530" name="Text Box 26"/>
          <p:cNvSpPr txBox="1">
            <a:spLocks noChangeArrowheads="1"/>
          </p:cNvSpPr>
          <p:nvPr/>
        </p:nvSpPr>
        <p:spPr bwMode="auto">
          <a:xfrm>
            <a:off x="1460500" y="106363"/>
            <a:ext cx="317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2</a:t>
            </a:r>
            <a:endParaRPr lang="en-US" altLang="en-US" sz="1400"/>
          </a:p>
        </p:txBody>
      </p:sp>
      <p:pic>
        <p:nvPicPr>
          <p:cNvPr id="405533" name="Picture 29" descr="globe05.png                                                    00045827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538" y="290513"/>
            <a:ext cx="1435100" cy="14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5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055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055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055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55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55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55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055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055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055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27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2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Section 2 Review</a:t>
            </a:r>
          </a:p>
        </p:txBody>
      </p:sp>
      <p:sp>
        <p:nvSpPr>
          <p:cNvPr id="499723" name="Rectangle 11"/>
          <p:cNvSpPr>
            <a:spLocks noGrp="1" noChangeArrowheads="1"/>
          </p:cNvSpPr>
          <p:nvPr>
            <p:ph idx="1"/>
          </p:nvPr>
        </p:nvSpPr>
        <p:spPr>
          <a:xfrm>
            <a:off x="198799" y="2057400"/>
            <a:ext cx="8801894" cy="41275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0" indent="0">
              <a:buFontTx/>
              <a:buNone/>
            </a:pPr>
            <a:r>
              <a:rPr lang="en-US" altLang="en-US" sz="1900" b="1" dirty="0" smtClean="0"/>
              <a:t>In a confederation, smaller political units</a:t>
            </a:r>
          </a:p>
          <a:p>
            <a:pPr marL="796925" lvl="1" indent="-339725">
              <a:buFontTx/>
              <a:buNone/>
            </a:pPr>
            <a:r>
              <a:rPr lang="en-US" altLang="en-US" sz="1800" dirty="0" smtClean="0"/>
              <a:t>a</a:t>
            </a:r>
            <a:r>
              <a:rPr lang="en-US" altLang="en-US" sz="1800" dirty="0"/>
              <a:t>)	have little power, and the central government makes all the decisions.</a:t>
            </a:r>
          </a:p>
          <a:p>
            <a:pPr marL="796925" lvl="1" indent="-339725">
              <a:buFontTx/>
              <a:buNone/>
            </a:pPr>
            <a:r>
              <a:rPr lang="en-US" altLang="en-US" sz="1800" dirty="0"/>
              <a:t>b)	have powers reserved to them that the central government does not have.</a:t>
            </a:r>
          </a:p>
          <a:p>
            <a:pPr marL="796925" lvl="1" indent="-339725">
              <a:buFontTx/>
              <a:buNone/>
            </a:pPr>
            <a:r>
              <a:rPr lang="en-US" altLang="en-US" sz="1800" dirty="0">
                <a:solidFill>
                  <a:schemeClr val="accent2"/>
                </a:solidFill>
              </a:rPr>
              <a:t>c)	retain their sovereignty, while the central government is very limited.</a:t>
            </a:r>
          </a:p>
          <a:p>
            <a:pPr marL="800100" lvl="1" indent="-342900">
              <a:buFontTx/>
              <a:buAutoNum type="alphaLcParenR" startAt="4"/>
            </a:pPr>
            <a:r>
              <a:rPr lang="en-US" altLang="en-US" sz="1800" dirty="0" smtClean="0"/>
              <a:t>do </a:t>
            </a:r>
            <a:r>
              <a:rPr lang="en-US" altLang="en-US" sz="1800" dirty="0"/>
              <a:t>not exist at all</a:t>
            </a:r>
            <a:r>
              <a:rPr lang="en-US" altLang="en-US" sz="1800" dirty="0" smtClean="0"/>
              <a:t>.</a:t>
            </a:r>
          </a:p>
          <a:p>
            <a:pPr marL="457200" lvl="1" indent="0">
              <a:buNone/>
            </a:pPr>
            <a:endParaRPr lang="en-US" altLang="en-US" sz="1800" dirty="0"/>
          </a:p>
          <a:p>
            <a:pPr marL="0" indent="0">
              <a:buFontTx/>
              <a:buNone/>
            </a:pPr>
            <a:r>
              <a:rPr lang="en-US" altLang="en-US" sz="1900" b="1" dirty="0"/>
              <a:t>Socialism is an example of a</a:t>
            </a:r>
          </a:p>
          <a:p>
            <a:pPr marL="796925" lvl="1" indent="-339725">
              <a:buFontTx/>
              <a:buNone/>
            </a:pPr>
            <a:r>
              <a:rPr lang="en-US" altLang="en-US" sz="1800" dirty="0"/>
              <a:t>a)	traditional economy.</a:t>
            </a:r>
          </a:p>
          <a:p>
            <a:pPr marL="796925" lvl="1" indent="-339725">
              <a:buFontTx/>
              <a:buNone/>
            </a:pPr>
            <a:r>
              <a:rPr lang="en-US" altLang="en-US" sz="1800" dirty="0"/>
              <a:t>b)	market economy.</a:t>
            </a:r>
          </a:p>
          <a:p>
            <a:pPr marL="796925" lvl="1" indent="-339725">
              <a:buFontTx/>
              <a:buNone/>
            </a:pPr>
            <a:r>
              <a:rPr lang="en-US" altLang="en-US" sz="1800" dirty="0"/>
              <a:t>c)	command economy.</a:t>
            </a:r>
          </a:p>
          <a:p>
            <a:pPr marL="796925" lvl="1" indent="-339725">
              <a:buFontTx/>
              <a:buNone/>
            </a:pPr>
            <a:r>
              <a:rPr lang="en-US" altLang="en-US" sz="1800" dirty="0">
                <a:solidFill>
                  <a:schemeClr val="accent2"/>
                </a:solidFill>
              </a:rPr>
              <a:t>d)	mixed economy.</a:t>
            </a:r>
          </a:p>
        </p:txBody>
      </p:sp>
      <p:sp>
        <p:nvSpPr>
          <p:cNvPr id="499726" name="Text Box 14"/>
          <p:cNvSpPr txBox="1">
            <a:spLocks noChangeArrowheads="1"/>
          </p:cNvSpPr>
          <p:nvPr/>
        </p:nvSpPr>
        <p:spPr bwMode="auto">
          <a:xfrm>
            <a:off x="1460500" y="106363"/>
            <a:ext cx="317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2</a:t>
            </a:r>
            <a:endParaRPr lang="en-US" altLang="en-US" sz="1400"/>
          </a:p>
        </p:txBody>
      </p:sp>
      <p:pic>
        <p:nvPicPr>
          <p:cNvPr id="499729" name="Picture 17" descr="globe05.png                                                    00045827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538" y="290513"/>
            <a:ext cx="1435100" cy="14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4" name="Text Box 4"/>
          <p:cNvSpPr txBox="1">
            <a:spLocks noChangeArrowheads="1"/>
          </p:cNvSpPr>
          <p:nvPr/>
        </p:nvSpPr>
        <p:spPr bwMode="auto">
          <a:xfrm>
            <a:off x="1460500" y="106363"/>
            <a:ext cx="317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1</a:t>
            </a:r>
            <a:endParaRPr lang="en-US" altLang="en-US" sz="1400"/>
          </a:p>
        </p:txBody>
      </p:sp>
      <p:sp>
        <p:nvSpPr>
          <p:cNvPr id="501776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Where People Live</a:t>
            </a:r>
          </a:p>
        </p:txBody>
      </p:sp>
      <p:pic>
        <p:nvPicPr>
          <p:cNvPr id="501778" name="Picture 18" descr="globe02.png                                                    00045827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0" y="292100"/>
            <a:ext cx="1435100" cy="14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779" name="Picture 19" descr="5052R_WGEO_se_u01c03_s1.jpg                                    00018E83 Dragon HD                      B74524BC: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8308"/>
            <a:ext cx="8924925" cy="451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78000" y="3886200"/>
            <a:ext cx="1904530" cy="4308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200" b="1" dirty="0" smtClean="0">
                <a:solidFill>
                  <a:schemeClr val="bg1"/>
                </a:solidFill>
              </a:rPr>
              <a:t>Eastern U.S.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19697" y="2431688"/>
            <a:ext cx="2437930" cy="4308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200" b="1" dirty="0" smtClean="0">
                <a:solidFill>
                  <a:schemeClr val="bg1"/>
                </a:solidFill>
              </a:rPr>
              <a:t>Western Europe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83631" y="2921698"/>
            <a:ext cx="1904530" cy="4308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200" b="1" dirty="0" smtClean="0">
                <a:solidFill>
                  <a:schemeClr val="bg1"/>
                </a:solidFill>
              </a:rPr>
              <a:t>East Asia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07170" y="4507312"/>
            <a:ext cx="1904530" cy="4308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200" b="1" dirty="0" smtClean="0">
                <a:solidFill>
                  <a:schemeClr val="bg1"/>
                </a:solidFill>
              </a:rPr>
              <a:t>South Asia</a:t>
            </a:r>
            <a:endParaRPr lang="en-US" sz="2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40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Population Growth</a:t>
            </a:r>
          </a:p>
        </p:txBody>
      </p:sp>
      <p:sp>
        <p:nvSpPr>
          <p:cNvPr id="470041" name="Rectangle 25"/>
          <p:cNvSpPr>
            <a:spLocks noGrp="1" noChangeArrowheads="1"/>
          </p:cNvSpPr>
          <p:nvPr>
            <p:ph idx="1"/>
          </p:nvPr>
        </p:nvSpPr>
        <p:spPr>
          <a:xfrm>
            <a:off x="533400" y="2183061"/>
            <a:ext cx="8153400" cy="1981200"/>
          </a:xfrm>
        </p:spPr>
        <p:txBody>
          <a:bodyPr>
            <a:noAutofit/>
          </a:bodyPr>
          <a:lstStyle/>
          <a:p>
            <a:r>
              <a:rPr lang="en-US" altLang="en-US" sz="2000" b="1" dirty="0" smtClean="0"/>
              <a:t>Modern </a:t>
            </a:r>
            <a:r>
              <a:rPr lang="en-US" altLang="en-US" sz="2000" b="1" dirty="0"/>
              <a:t>technology</a:t>
            </a:r>
            <a:r>
              <a:rPr lang="en-US" altLang="en-US" sz="2000" dirty="0"/>
              <a:t>, such as </a:t>
            </a:r>
            <a:r>
              <a:rPr lang="en-US" altLang="en-US" sz="2000" b="1" dirty="0"/>
              <a:t>improved medical care </a:t>
            </a:r>
            <a:r>
              <a:rPr lang="en-US" altLang="en-US" sz="2000" dirty="0"/>
              <a:t>and </a:t>
            </a:r>
            <a:r>
              <a:rPr lang="en-US" altLang="en-US" sz="2000" b="1" dirty="0"/>
              <a:t>increased food production</a:t>
            </a:r>
            <a:r>
              <a:rPr lang="en-US" altLang="en-US" sz="2000" dirty="0"/>
              <a:t>, has enabled people to live much </a:t>
            </a:r>
            <a:r>
              <a:rPr lang="en-US" altLang="en-US" sz="2000" dirty="0" smtClean="0"/>
              <a:t>longer.</a:t>
            </a:r>
          </a:p>
          <a:p>
            <a:r>
              <a:rPr lang="en-US" altLang="en-US" sz="2000" dirty="0" smtClean="0"/>
              <a:t>Different </a:t>
            </a:r>
            <a:r>
              <a:rPr lang="en-US" altLang="en-US" sz="2000" dirty="0"/>
              <a:t>countries have different </a:t>
            </a:r>
            <a:r>
              <a:rPr lang="en-US" altLang="en-US" sz="2000" b="1" dirty="0" smtClean="0"/>
              <a:t>CBR’s (Crude Birth Rate)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or the number of live births per 1,000 people per </a:t>
            </a:r>
            <a:r>
              <a:rPr lang="en-US" altLang="en-US" sz="2000" dirty="0" smtClean="0"/>
              <a:t>year.</a:t>
            </a:r>
          </a:p>
          <a:p>
            <a:r>
              <a:rPr lang="en-US" altLang="en-US" sz="2000" dirty="0" smtClean="0"/>
              <a:t>Population </a:t>
            </a:r>
            <a:r>
              <a:rPr lang="en-US" altLang="en-US" sz="2000" dirty="0"/>
              <a:t>is affected by the number of</a:t>
            </a:r>
            <a:r>
              <a:rPr lang="en-US" altLang="en-US" sz="2000" dirty="0">
                <a:solidFill>
                  <a:schemeClr val="folHlink"/>
                </a:solidFill>
              </a:rPr>
              <a:t> </a:t>
            </a:r>
            <a:r>
              <a:rPr lang="en-US" altLang="en-US" sz="2000" dirty="0" smtClean="0">
                <a:solidFill>
                  <a:schemeClr val="folHlink"/>
                </a:solidFill>
              </a:rPr>
              <a:t>immigrants</a:t>
            </a:r>
            <a:r>
              <a:rPr lang="en-US" altLang="en-US" sz="2000" dirty="0" smtClean="0"/>
              <a:t> and </a:t>
            </a:r>
            <a:r>
              <a:rPr lang="en-US" altLang="en-US" sz="2000" dirty="0" smtClean="0">
                <a:solidFill>
                  <a:schemeClr val="folHlink"/>
                </a:solidFill>
              </a:rPr>
              <a:t>emigrants.</a:t>
            </a:r>
          </a:p>
          <a:p>
            <a:r>
              <a:rPr lang="en-US" altLang="en-US" sz="2000" dirty="0" smtClean="0"/>
              <a:t>Some demographers predict population growth will bring:</a:t>
            </a:r>
            <a:endParaRPr lang="en-US" altLang="en-US" sz="2000" dirty="0"/>
          </a:p>
        </p:txBody>
      </p:sp>
      <p:sp>
        <p:nvSpPr>
          <p:cNvPr id="470042" name="Text Box 26"/>
          <p:cNvSpPr txBox="1">
            <a:spLocks noChangeArrowheads="1"/>
          </p:cNvSpPr>
          <p:nvPr/>
        </p:nvSpPr>
        <p:spPr bwMode="auto">
          <a:xfrm>
            <a:off x="1460500" y="106363"/>
            <a:ext cx="317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1</a:t>
            </a:r>
            <a:endParaRPr lang="en-US" altLang="en-US" sz="1400"/>
          </a:p>
        </p:txBody>
      </p:sp>
      <p:pic>
        <p:nvPicPr>
          <p:cNvPr id="470045" name="Picture 29" descr="globe02.png                                                    00045827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0" y="292100"/>
            <a:ext cx="1435100" cy="14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874211"/>
              </p:ext>
            </p:extLst>
          </p:nvPr>
        </p:nvGraphicFramePr>
        <p:xfrm>
          <a:off x="1460500" y="5188017"/>
          <a:ext cx="6096000" cy="1285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Positives: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Negatives: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Increased technology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Increased creativity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800" dirty="0" smtClean="0"/>
                        <a:t>Famine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800" dirty="0" smtClean="0"/>
                        <a:t>Disease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800" dirty="0" smtClean="0"/>
                        <a:t>Resource depletion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0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00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00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00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0041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31" name="Rectangle 11"/>
          <p:cNvSpPr>
            <a:spLocks noGrp="1" noChangeArrowheads="1"/>
          </p:cNvSpPr>
          <p:nvPr>
            <p:ph type="title"/>
          </p:nvPr>
        </p:nvSpPr>
        <p:spPr>
          <a:xfrm>
            <a:off x="3200400" y="3505200"/>
            <a:ext cx="2743200" cy="709865"/>
          </a:xfrm>
        </p:spPr>
        <p:txBody>
          <a:bodyPr/>
          <a:lstStyle/>
          <a:p>
            <a:pPr algn="ctr"/>
            <a:r>
              <a:rPr lang="en-US" altLang="en-US" b="1" dirty="0" smtClean="0">
                <a:solidFill>
                  <a:schemeClr val="tx1"/>
                </a:solidFill>
              </a:rPr>
              <a:t>Elements of Culture</a:t>
            </a:r>
            <a:endParaRPr lang="en-US" altLang="en-US" b="1" dirty="0">
              <a:solidFill>
                <a:schemeClr val="tx1"/>
              </a:solidFill>
            </a:endParaRPr>
          </a:p>
        </p:txBody>
      </p:sp>
      <p:sp>
        <p:nvSpPr>
          <p:cNvPr id="465933" name="Text Box 13"/>
          <p:cNvSpPr txBox="1">
            <a:spLocks noChangeArrowheads="1"/>
          </p:cNvSpPr>
          <p:nvPr/>
        </p:nvSpPr>
        <p:spPr bwMode="auto">
          <a:xfrm>
            <a:off x="1460500" y="106363"/>
            <a:ext cx="317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1</a:t>
            </a:r>
            <a:endParaRPr lang="en-US" altLang="en-US" sz="1400"/>
          </a:p>
        </p:txBody>
      </p:sp>
      <p:pic>
        <p:nvPicPr>
          <p:cNvPr id="465936" name="Picture 16" descr="globe02.png                                                    00045827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0" y="292100"/>
            <a:ext cx="1435100" cy="14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07445399"/>
              </p:ext>
            </p:extLst>
          </p:nvPr>
        </p:nvGraphicFramePr>
        <p:xfrm>
          <a:off x="771525" y="1167065"/>
          <a:ext cx="7848600" cy="5140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6" name="Text Box 1028"/>
          <p:cNvSpPr txBox="1">
            <a:spLocks noChangeArrowheads="1"/>
          </p:cNvSpPr>
          <p:nvPr/>
        </p:nvSpPr>
        <p:spPr bwMode="auto">
          <a:xfrm>
            <a:off x="1460500" y="106363"/>
            <a:ext cx="317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1</a:t>
            </a:r>
            <a:endParaRPr lang="en-US" altLang="en-US" sz="1400"/>
          </a:p>
        </p:txBody>
      </p:sp>
      <p:sp>
        <p:nvSpPr>
          <p:cNvPr id="509959" name="Rectangle 10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Cultural Change</a:t>
            </a:r>
          </a:p>
        </p:txBody>
      </p:sp>
      <p:sp>
        <p:nvSpPr>
          <p:cNvPr id="509960" name="Rectangle 1032"/>
          <p:cNvSpPr>
            <a:spLocks noGrp="1" noChangeArrowheads="1"/>
          </p:cNvSpPr>
          <p:nvPr>
            <p:ph idx="1"/>
          </p:nvPr>
        </p:nvSpPr>
        <p:spPr>
          <a:xfrm>
            <a:off x="381000" y="2057401"/>
            <a:ext cx="5486400" cy="4648200"/>
          </a:xfrm>
        </p:spPr>
        <p:txBody>
          <a:bodyPr>
            <a:normAutofit/>
          </a:bodyPr>
          <a:lstStyle/>
          <a:p>
            <a:r>
              <a:rPr lang="en-US" altLang="en-US" sz="2100" b="1" dirty="0" smtClean="0">
                <a:solidFill>
                  <a:schemeClr val="tx1"/>
                </a:solidFill>
              </a:rPr>
              <a:t>Cultural </a:t>
            </a:r>
            <a:r>
              <a:rPr lang="en-US" altLang="en-US" sz="2100" b="1" dirty="0">
                <a:solidFill>
                  <a:schemeClr val="tx1"/>
                </a:solidFill>
              </a:rPr>
              <a:t>convergence </a:t>
            </a:r>
            <a:r>
              <a:rPr lang="en-US" altLang="en-US" sz="2100" dirty="0">
                <a:solidFill>
                  <a:schemeClr val="tx1"/>
                </a:solidFill>
              </a:rPr>
              <a:t>occurs when the skills, arts, ideas, habits, and institutions of one culture come into contact with those of another </a:t>
            </a:r>
            <a:r>
              <a:rPr lang="en-US" altLang="en-US" sz="2100" dirty="0" smtClean="0">
                <a:solidFill>
                  <a:schemeClr val="tx1"/>
                </a:solidFill>
              </a:rPr>
              <a:t>culture and </a:t>
            </a:r>
            <a:r>
              <a:rPr lang="en-US" altLang="en-US" sz="2100" b="1" dirty="0" smtClean="0">
                <a:solidFill>
                  <a:schemeClr val="tx1"/>
                </a:solidFill>
              </a:rPr>
              <a:t>combine</a:t>
            </a:r>
            <a:r>
              <a:rPr lang="en-US" altLang="en-US" sz="2100" dirty="0" smtClean="0">
                <a:solidFill>
                  <a:schemeClr val="tx1"/>
                </a:solidFill>
              </a:rPr>
              <a:t> to create something new.</a:t>
            </a:r>
          </a:p>
          <a:p>
            <a:pPr marL="0" indent="0">
              <a:buNone/>
            </a:pPr>
            <a:endParaRPr lang="en-US" altLang="en-US" sz="21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en-US" sz="2100" dirty="0">
              <a:solidFill>
                <a:schemeClr val="tx1"/>
              </a:solidFill>
            </a:endParaRPr>
          </a:p>
          <a:p>
            <a:r>
              <a:rPr lang="en-US" altLang="en-US" sz="2100" b="1" dirty="0" smtClean="0">
                <a:solidFill>
                  <a:schemeClr val="tx1"/>
                </a:solidFill>
              </a:rPr>
              <a:t>Cultural </a:t>
            </a:r>
            <a:r>
              <a:rPr lang="en-US" altLang="en-US" sz="2100" b="1" dirty="0">
                <a:solidFill>
                  <a:schemeClr val="tx1"/>
                </a:solidFill>
              </a:rPr>
              <a:t>divergence</a:t>
            </a:r>
            <a:r>
              <a:rPr lang="en-US" altLang="en-US" sz="2100" dirty="0">
                <a:solidFill>
                  <a:schemeClr val="tx1"/>
                </a:solidFill>
              </a:rPr>
              <a:t>, </a:t>
            </a:r>
            <a:r>
              <a:rPr lang="en-US" altLang="en-US" sz="2100" dirty="0" smtClean="0">
                <a:solidFill>
                  <a:schemeClr val="tx1"/>
                </a:solidFill>
              </a:rPr>
              <a:t>occurs </a:t>
            </a:r>
            <a:r>
              <a:rPr lang="en-US" altLang="en-US" sz="2100" dirty="0">
                <a:solidFill>
                  <a:schemeClr val="tx1"/>
                </a:solidFill>
              </a:rPr>
              <a:t>when cultural </a:t>
            </a:r>
            <a:r>
              <a:rPr lang="en-US" altLang="en-US" sz="2100" b="1" dirty="0">
                <a:solidFill>
                  <a:schemeClr val="tx1"/>
                </a:solidFill>
              </a:rPr>
              <a:t>contact is </a:t>
            </a:r>
            <a:r>
              <a:rPr lang="en-US" altLang="en-US" sz="2100" b="1" dirty="0" smtClean="0">
                <a:solidFill>
                  <a:schemeClr val="tx1"/>
                </a:solidFill>
              </a:rPr>
              <a:t>limited </a:t>
            </a:r>
            <a:r>
              <a:rPr lang="en-US" altLang="en-US" sz="2100" dirty="0" smtClean="0">
                <a:solidFill>
                  <a:schemeClr val="tx1"/>
                </a:solidFill>
              </a:rPr>
              <a:t>or whole or partial cultures are separated and become something new.</a:t>
            </a:r>
            <a:endParaRPr lang="en-US" altLang="en-US" sz="2100" dirty="0">
              <a:solidFill>
                <a:schemeClr val="tx1"/>
              </a:solidFill>
            </a:endParaRPr>
          </a:p>
        </p:txBody>
      </p:sp>
      <p:pic>
        <p:nvPicPr>
          <p:cNvPr id="509962" name="Picture 1034" descr="globe02.png                                                    00045827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0" y="292100"/>
            <a:ext cx="1435100" cy="14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9966" name="Picture 1038" descr="Image result for divergenc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78" b="9574"/>
          <a:stretch/>
        </p:blipFill>
        <p:spPr bwMode="auto">
          <a:xfrm rot="16200000">
            <a:off x="5027751" y="3049449"/>
            <a:ext cx="4703247" cy="24143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99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99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9960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65" name="Rectangle 4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Political and Economic Systems</a:t>
            </a:r>
          </a:p>
        </p:txBody>
      </p:sp>
      <p:sp>
        <p:nvSpPr>
          <p:cNvPr id="290866" name="Rectangle 50"/>
          <p:cNvSpPr>
            <a:spLocks noGrp="1" noChangeArrowheads="1"/>
          </p:cNvSpPr>
          <p:nvPr>
            <p:ph idx="1"/>
          </p:nvPr>
        </p:nvSpPr>
        <p:spPr>
          <a:xfrm>
            <a:off x="723106" y="2514600"/>
            <a:ext cx="6629400" cy="2590800"/>
          </a:xfrm>
        </p:spPr>
        <p:txBody>
          <a:bodyPr>
            <a:normAutofit/>
          </a:bodyPr>
          <a:lstStyle/>
          <a:p>
            <a:r>
              <a:rPr lang="en-US" altLang="en-US" sz="2100" dirty="0"/>
              <a:t>What are four characteristics shared by all countries</a:t>
            </a:r>
            <a:r>
              <a:rPr lang="en-US" altLang="en-US" sz="2100" dirty="0" smtClean="0"/>
              <a:t>?</a:t>
            </a:r>
          </a:p>
          <a:p>
            <a:pPr marL="0" indent="0">
              <a:buNone/>
            </a:pPr>
            <a:endParaRPr lang="en-US" altLang="en-US" sz="2100" dirty="0"/>
          </a:p>
          <a:p>
            <a:r>
              <a:rPr lang="en-US" altLang="en-US" sz="2100" dirty="0"/>
              <a:t>How </a:t>
            </a:r>
            <a:r>
              <a:rPr lang="en-US" altLang="en-US" sz="2100" dirty="0" smtClean="0"/>
              <a:t>do </a:t>
            </a:r>
            <a:r>
              <a:rPr lang="en-US" altLang="en-US" sz="2100" dirty="0"/>
              <a:t>types of government </a:t>
            </a:r>
            <a:r>
              <a:rPr lang="en-US" altLang="en-US" sz="2100" dirty="0" smtClean="0"/>
              <a:t> &amp; economic systems differ </a:t>
            </a:r>
            <a:r>
              <a:rPr lang="en-US" altLang="en-US" sz="2100" dirty="0"/>
              <a:t>from one another</a:t>
            </a:r>
            <a:r>
              <a:rPr lang="en-US" altLang="en-US" sz="2100" dirty="0" smtClean="0"/>
              <a:t>?</a:t>
            </a:r>
            <a:endParaRPr lang="en-US" altLang="en-US" sz="2100" dirty="0"/>
          </a:p>
        </p:txBody>
      </p:sp>
      <p:sp>
        <p:nvSpPr>
          <p:cNvPr id="290869" name="Text Box 53"/>
          <p:cNvSpPr txBox="1">
            <a:spLocks noChangeArrowheads="1"/>
          </p:cNvSpPr>
          <p:nvPr/>
        </p:nvSpPr>
        <p:spPr bwMode="auto">
          <a:xfrm>
            <a:off x="1460500" y="106363"/>
            <a:ext cx="317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2</a:t>
            </a:r>
            <a:endParaRPr lang="en-US" altLang="en-US" sz="1400"/>
          </a:p>
        </p:txBody>
      </p:sp>
      <p:pic>
        <p:nvPicPr>
          <p:cNvPr id="290871" name="Picture 55" descr="globe05.png                                                    00045827Macintosh HD                   ABA7815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538" y="290513"/>
            <a:ext cx="1435100" cy="14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0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0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66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074" name="Picture 2" descr="Image result for political cartoon dr seu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945" y="2309"/>
            <a:ext cx="5526881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076" name="Picture 4" descr="Image result for political cartoon communi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909" y="1676400"/>
            <a:ext cx="4188091" cy="324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5027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070" name="Rectangle 1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World’s Countries</a:t>
            </a:r>
          </a:p>
        </p:txBody>
      </p:sp>
      <p:sp>
        <p:nvSpPr>
          <p:cNvPr id="424071" name="Rectangle 135"/>
          <p:cNvSpPr>
            <a:spLocks noGrp="1" noChangeArrowheads="1"/>
          </p:cNvSpPr>
          <p:nvPr>
            <p:ph idx="1"/>
          </p:nvPr>
        </p:nvSpPr>
        <p:spPr>
          <a:xfrm>
            <a:off x="381000" y="2183061"/>
            <a:ext cx="6629400" cy="2693739"/>
          </a:xfrm>
        </p:spPr>
        <p:txBody>
          <a:bodyPr>
            <a:normAutofit lnSpcReduction="10000"/>
          </a:bodyPr>
          <a:lstStyle/>
          <a:p>
            <a:r>
              <a:rPr lang="en-US" altLang="en-US" sz="2000" dirty="0"/>
              <a:t>Each country has four specific </a:t>
            </a:r>
            <a:r>
              <a:rPr lang="en-US" altLang="en-US" sz="2000" dirty="0" smtClean="0"/>
              <a:t>characteristics</a:t>
            </a:r>
          </a:p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endParaRPr lang="en-US" altLang="en-US" sz="2000" dirty="0" smtClean="0"/>
          </a:p>
          <a:p>
            <a:endParaRPr lang="en-US" altLang="en-US" sz="2000" b="1" dirty="0" smtClean="0">
              <a:solidFill>
                <a:schemeClr val="tx1"/>
              </a:solidFill>
            </a:endParaRPr>
          </a:p>
          <a:p>
            <a:r>
              <a:rPr lang="en-US" altLang="en-US" sz="2000" b="1" dirty="0" smtClean="0">
                <a:solidFill>
                  <a:schemeClr val="tx1"/>
                </a:solidFill>
              </a:rPr>
              <a:t>Sovereignty </a:t>
            </a:r>
            <a:r>
              <a:rPr lang="en-US" altLang="en-US" sz="2000" b="1" dirty="0">
                <a:solidFill>
                  <a:schemeClr val="tx1"/>
                </a:solidFill>
              </a:rPr>
              <a:t>is a nation’s freedom from outside control</a:t>
            </a:r>
            <a:r>
              <a:rPr lang="en-US" altLang="en-US" sz="2000" dirty="0"/>
              <a:t>.  </a:t>
            </a:r>
            <a:r>
              <a:rPr lang="en-US" altLang="en-US" sz="2000" dirty="0" smtClean="0"/>
              <a:t>A </a:t>
            </a:r>
            <a:r>
              <a:rPr lang="en-US" altLang="en-US" sz="2000" dirty="0"/>
              <a:t>sovereign country is one that determines its own policies and actions.</a:t>
            </a:r>
          </a:p>
        </p:txBody>
      </p:sp>
      <p:sp>
        <p:nvSpPr>
          <p:cNvPr id="424073" name="Text Box 137"/>
          <p:cNvSpPr txBox="1">
            <a:spLocks noChangeArrowheads="1"/>
          </p:cNvSpPr>
          <p:nvPr/>
        </p:nvSpPr>
        <p:spPr bwMode="auto">
          <a:xfrm>
            <a:off x="1460500" y="106363"/>
            <a:ext cx="317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2</a:t>
            </a:r>
            <a:endParaRPr lang="en-US" altLang="en-US" sz="1400"/>
          </a:p>
        </p:txBody>
      </p:sp>
      <p:pic>
        <p:nvPicPr>
          <p:cNvPr id="424077" name="Picture 141" descr="globe05.png                                                    00045827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538" y="290513"/>
            <a:ext cx="1435100" cy="14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816161"/>
              </p:ext>
            </p:extLst>
          </p:nvPr>
        </p:nvGraphicFramePr>
        <p:xfrm>
          <a:off x="381000" y="2667000"/>
          <a:ext cx="8258956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739"/>
                <a:gridCol w="2064739"/>
                <a:gridCol w="2064739"/>
                <a:gridCol w="2064739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Defined Territory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Population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Sovereignty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Government</a:t>
                      </a:r>
                      <a:endParaRPr lang="en-US" sz="22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4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0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40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07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368" name="Rectangle 15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Types of Government</a:t>
            </a:r>
          </a:p>
        </p:txBody>
      </p:sp>
      <p:sp>
        <p:nvSpPr>
          <p:cNvPr id="393369" name="Rectangle 153"/>
          <p:cNvSpPr>
            <a:spLocks noGrp="1" noChangeArrowheads="1"/>
          </p:cNvSpPr>
          <p:nvPr>
            <p:ph sz="half" idx="1"/>
          </p:nvPr>
        </p:nvSpPr>
        <p:spPr>
          <a:xfrm>
            <a:off x="228600" y="2133600"/>
            <a:ext cx="6324600" cy="4648200"/>
          </a:xfrm>
        </p:spPr>
        <p:txBody>
          <a:bodyPr>
            <a:noAutofit/>
          </a:bodyPr>
          <a:lstStyle/>
          <a:p>
            <a:r>
              <a:rPr lang="en-US" altLang="en-US" sz="2200" dirty="0" smtClean="0">
                <a:solidFill>
                  <a:schemeClr val="tx1"/>
                </a:solidFill>
              </a:rPr>
              <a:t>A </a:t>
            </a:r>
            <a:r>
              <a:rPr lang="en-US" altLang="en-US" sz="2200" b="1" dirty="0">
                <a:solidFill>
                  <a:schemeClr val="tx1"/>
                </a:solidFill>
              </a:rPr>
              <a:t>unitary system </a:t>
            </a:r>
            <a:r>
              <a:rPr lang="en-US" altLang="en-US" sz="2200" dirty="0">
                <a:solidFill>
                  <a:schemeClr val="tx1"/>
                </a:solidFill>
              </a:rPr>
              <a:t>is one in which the </a:t>
            </a:r>
            <a:r>
              <a:rPr lang="en-US" altLang="en-US" sz="2200" u="sng" dirty="0">
                <a:solidFill>
                  <a:schemeClr val="tx1"/>
                </a:solidFill>
              </a:rPr>
              <a:t>central government</a:t>
            </a:r>
            <a:r>
              <a:rPr lang="en-US" altLang="en-US" sz="2200" dirty="0">
                <a:solidFill>
                  <a:schemeClr val="tx1"/>
                </a:solidFill>
              </a:rPr>
              <a:t> makes decisions for the entire country</a:t>
            </a:r>
            <a:r>
              <a:rPr lang="en-US" altLang="en-US" sz="22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n-US" altLang="en-US" sz="2200" dirty="0">
              <a:solidFill>
                <a:schemeClr val="tx1"/>
              </a:solidFill>
            </a:endParaRPr>
          </a:p>
          <a:p>
            <a:r>
              <a:rPr lang="en-US" altLang="en-US" sz="2200" dirty="0">
                <a:solidFill>
                  <a:schemeClr val="tx1"/>
                </a:solidFill>
              </a:rPr>
              <a:t>In a </a:t>
            </a:r>
            <a:r>
              <a:rPr lang="en-US" altLang="en-US" sz="2200" b="1" dirty="0">
                <a:solidFill>
                  <a:schemeClr val="tx1"/>
                </a:solidFill>
              </a:rPr>
              <a:t>federation</a:t>
            </a:r>
            <a:r>
              <a:rPr lang="en-US" altLang="en-US" sz="2200" dirty="0">
                <a:solidFill>
                  <a:schemeClr val="tx1"/>
                </a:solidFill>
              </a:rPr>
              <a:t>, the </a:t>
            </a:r>
            <a:r>
              <a:rPr lang="en-US" altLang="en-US" sz="2200" u="sng" dirty="0">
                <a:solidFill>
                  <a:schemeClr val="tx1"/>
                </a:solidFill>
              </a:rPr>
              <a:t>national government </a:t>
            </a:r>
            <a:r>
              <a:rPr lang="en-US" altLang="en-US" sz="2200" dirty="0">
                <a:solidFill>
                  <a:schemeClr val="tx1"/>
                </a:solidFill>
              </a:rPr>
              <a:t>has some powers and others are reserved for </a:t>
            </a:r>
            <a:r>
              <a:rPr lang="en-US" altLang="en-US" sz="2200" u="sng" dirty="0">
                <a:solidFill>
                  <a:schemeClr val="tx1"/>
                </a:solidFill>
              </a:rPr>
              <a:t>local </a:t>
            </a:r>
            <a:r>
              <a:rPr lang="en-US" altLang="en-US" sz="2200" dirty="0">
                <a:solidFill>
                  <a:schemeClr val="tx1"/>
                </a:solidFill>
              </a:rPr>
              <a:t>governments</a:t>
            </a:r>
            <a:r>
              <a:rPr lang="en-US" altLang="en-US" sz="22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n-US" altLang="en-US" sz="2200" dirty="0">
              <a:solidFill>
                <a:schemeClr val="tx1"/>
              </a:solidFill>
            </a:endParaRPr>
          </a:p>
          <a:p>
            <a:r>
              <a:rPr lang="en-US" altLang="en-US" sz="2200" u="sng" dirty="0">
                <a:solidFill>
                  <a:schemeClr val="tx1"/>
                </a:solidFill>
              </a:rPr>
              <a:t>Smaller political units </a:t>
            </a:r>
            <a:r>
              <a:rPr lang="en-US" altLang="en-US" sz="2200" dirty="0">
                <a:solidFill>
                  <a:schemeClr val="tx1"/>
                </a:solidFill>
              </a:rPr>
              <a:t>keep their sovereignty and give the central government few powers in a </a:t>
            </a:r>
            <a:r>
              <a:rPr lang="en-US" altLang="en-US" sz="2200" b="1" dirty="0">
                <a:solidFill>
                  <a:schemeClr val="tx1"/>
                </a:solidFill>
              </a:rPr>
              <a:t>confederation</a:t>
            </a:r>
            <a:r>
              <a:rPr lang="en-US" altLang="en-US" sz="2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93372" name="Text Box 156"/>
          <p:cNvSpPr txBox="1">
            <a:spLocks noChangeArrowheads="1"/>
          </p:cNvSpPr>
          <p:nvPr/>
        </p:nvSpPr>
        <p:spPr bwMode="auto">
          <a:xfrm>
            <a:off x="1460500" y="106363"/>
            <a:ext cx="317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2</a:t>
            </a:r>
            <a:endParaRPr lang="en-US" altLang="en-US" sz="1400"/>
          </a:p>
        </p:txBody>
      </p:sp>
      <p:pic>
        <p:nvPicPr>
          <p:cNvPr id="393375" name="Picture 159" descr="globe05.png                                                    00045827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538" y="290513"/>
            <a:ext cx="1435100" cy="14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Merge 2"/>
          <p:cNvSpPr/>
          <p:nvPr/>
        </p:nvSpPr>
        <p:spPr>
          <a:xfrm>
            <a:off x="6002338" y="2971800"/>
            <a:ext cx="3124200" cy="358140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991909"/>
              </p:ext>
            </p:extLst>
          </p:nvPr>
        </p:nvGraphicFramePr>
        <p:xfrm>
          <a:off x="6878638" y="3098549"/>
          <a:ext cx="1350962" cy="1930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0962"/>
              </a:tblGrid>
              <a:tr h="6435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</a:t>
                      </a:r>
                      <a:endParaRPr lang="en-US" dirty="0"/>
                    </a:p>
                  </a:txBody>
                  <a:tcPr anchor="ctr"/>
                </a:tc>
              </a:tr>
              <a:tr h="6435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 anchor="ctr"/>
                </a:tc>
              </a:tr>
              <a:tr h="6435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324600" y="3657600"/>
            <a:ext cx="2438400" cy="76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553200" y="4343400"/>
            <a:ext cx="1981200" cy="76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3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3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33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369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3146</TotalTime>
  <Words>436</Words>
  <Application>Microsoft Office PowerPoint</Application>
  <PresentationFormat>On-screen Show (4:3)</PresentationFormat>
  <Paragraphs>99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Century Gothic</vt:lpstr>
      <vt:lpstr>Times New Roman</vt:lpstr>
      <vt:lpstr>Wingdings 3</vt:lpstr>
      <vt:lpstr>Ion Boardroom</vt:lpstr>
      <vt:lpstr>PowerPoint Presentation</vt:lpstr>
      <vt:lpstr>Where People Live</vt:lpstr>
      <vt:lpstr>Population Growth</vt:lpstr>
      <vt:lpstr>Elements of Culture</vt:lpstr>
      <vt:lpstr>Cultural Change</vt:lpstr>
      <vt:lpstr>Political and Economic Systems</vt:lpstr>
      <vt:lpstr>PowerPoint Presentation</vt:lpstr>
      <vt:lpstr>The World’s Countries</vt:lpstr>
      <vt:lpstr>Types of Government</vt:lpstr>
      <vt:lpstr>How is Power Shared?</vt:lpstr>
      <vt:lpstr>PowerPoint Presentation</vt:lpstr>
      <vt:lpstr>Government Authority</vt:lpstr>
      <vt:lpstr>Types of Economic Systems</vt:lpstr>
      <vt:lpstr>Section 2 Review</vt:lpstr>
      <vt:lpstr>Section 2 Review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Geography</dc:title>
  <dc:subject>World History Lecture Notes</dc:subject>
  <dc:creator>William Hornbostel</dc:creator>
  <cp:lastModifiedBy>Margaret Mcdonald</cp:lastModifiedBy>
  <cp:revision>116</cp:revision>
  <cp:lastPrinted>2000-02-11T15:28:41Z</cp:lastPrinted>
  <dcterms:created xsi:type="dcterms:W3CDTF">2001-11-19T18:11:48Z</dcterms:created>
  <dcterms:modified xsi:type="dcterms:W3CDTF">2017-09-12T17:01:16Z</dcterms:modified>
</cp:coreProperties>
</file>