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74" r:id="rId9"/>
    <p:sldId id="262" r:id="rId10"/>
    <p:sldId id="265" r:id="rId11"/>
    <p:sldId id="266" r:id="rId12"/>
    <p:sldId id="267" r:id="rId13"/>
    <p:sldId id="263" r:id="rId14"/>
    <p:sldId id="268" r:id="rId15"/>
    <p:sldId id="264" r:id="rId16"/>
    <p:sldId id="273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86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5daQd8UFD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 </a:t>
            </a:r>
            <a:br>
              <a:rPr lang="en-US" dirty="0" smtClean="0"/>
            </a:br>
            <a:r>
              <a:rPr lang="en-US" dirty="0" smtClean="0"/>
              <a:t>1920-2929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The </a:t>
            </a:r>
            <a:r>
              <a:rPr lang="en-US" sz="2500" dirty="0" err="1" smtClean="0"/>
              <a:t>Roarin</a:t>
            </a:r>
            <a:r>
              <a:rPr lang="en-US" sz="2500" dirty="0" smtClean="0"/>
              <a:t>’ 20’s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6498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4" y="86694"/>
            <a:ext cx="9601200" cy="762000"/>
          </a:xfrm>
        </p:spPr>
        <p:txBody>
          <a:bodyPr/>
          <a:lstStyle/>
          <a:p>
            <a:r>
              <a:rPr lang="en-US" b="1" dirty="0" smtClean="0"/>
              <a:t>Changing Women's Fashion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67582" y="3985488"/>
            <a:ext cx="3939299" cy="2617044"/>
          </a:xfrm>
        </p:spPr>
        <p:txBody>
          <a:bodyPr>
            <a:normAutofit lnSpcReduction="10000"/>
          </a:bodyPr>
          <a:lstStyle/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Flappers wore “short” dresses/skirts (knee length)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Short hair was stylish in the 20’s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fla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490" y="233525"/>
            <a:ext cx="3939299" cy="335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la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789" y="45768"/>
            <a:ext cx="2623415" cy="37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56" y="3738806"/>
            <a:ext cx="5278001" cy="293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omen's hair 1920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2" b="6388"/>
          <a:stretch/>
        </p:blipFill>
        <p:spPr bwMode="auto">
          <a:xfrm>
            <a:off x="832446" y="1148731"/>
            <a:ext cx="3247704" cy="360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0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64" y="171450"/>
            <a:ext cx="1723636" cy="752475"/>
          </a:xfrm>
        </p:spPr>
        <p:txBody>
          <a:bodyPr/>
          <a:lstStyle/>
          <a:p>
            <a:r>
              <a:rPr lang="en-US" b="1" dirty="0" smtClean="0"/>
              <a:t>Radio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963" y="923925"/>
            <a:ext cx="4637897" cy="5683704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Radio was the most popular form of in-home entertainment, (it was free!)</a:t>
            </a:r>
          </a:p>
          <a:p>
            <a:pPr marL="0" indent="0">
              <a:buNone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Radios broadcast many programs:</a:t>
            </a:r>
          </a:p>
          <a:p>
            <a:pPr lvl="1"/>
            <a:r>
              <a:rPr lang="en-US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Live theater performances</a:t>
            </a:r>
          </a:p>
          <a:p>
            <a:pPr lvl="1"/>
            <a:r>
              <a:rPr lang="en-US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Sporting events</a:t>
            </a:r>
          </a:p>
          <a:p>
            <a:pPr lvl="1"/>
            <a:r>
              <a:rPr lang="en-US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Concerts</a:t>
            </a:r>
          </a:p>
          <a:p>
            <a:pPr lvl="1"/>
            <a:r>
              <a:rPr lang="en-US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Comedy shows</a:t>
            </a:r>
          </a:p>
          <a:p>
            <a:pPr lvl="1"/>
            <a:r>
              <a:rPr lang="en-US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</a:p>
          <a:p>
            <a:pPr lvl="1"/>
            <a:endParaRPr lang="en-US" sz="22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radio was often subject to racial politics</a:t>
            </a:r>
            <a:endParaRPr lang="en-US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radio 1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61" y="0"/>
            <a:ext cx="5328082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adio 1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3519917"/>
            <a:ext cx="4133850" cy="33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25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6" y="108857"/>
            <a:ext cx="5388428" cy="8164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 Era of Crime &amp; Gangsters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8571" y="5146424"/>
            <a:ext cx="10809515" cy="1526519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Prohibition (a law that banned making and selling alcohol) created an age of organized crime.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Speakeasies were underground clubs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Many gangs controlled the sale of alcohol and bribed city police men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seattle speakeasy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/>
          <a:stretch/>
        </p:blipFill>
        <p:spPr bwMode="auto">
          <a:xfrm>
            <a:off x="3390899" y="763232"/>
            <a:ext cx="5170714" cy="423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p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" y="1345627"/>
            <a:ext cx="2624138" cy="323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1" descr="DailyMirr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13" y="289191"/>
            <a:ext cx="3407229" cy="45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464604"/>
            <a:ext cx="8361229" cy="1192871"/>
          </a:xfrm>
        </p:spPr>
        <p:txBody>
          <a:bodyPr/>
          <a:lstStyle/>
          <a:p>
            <a:r>
              <a:rPr lang="en-US" dirty="0" smtClean="0"/>
              <a:t>Women’s Suffrage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2650" y="2981326"/>
            <a:ext cx="8123706" cy="2181224"/>
          </a:xfrm>
        </p:spPr>
        <p:txBody>
          <a:bodyPr>
            <a:normAutofit/>
          </a:bodyPr>
          <a:lstStyle/>
          <a:p>
            <a:pPr marL="114300" indent="-114300"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-Women had been fighting for the right to vote since the 1850’s and finally gained the right to vote on August 26, 1920.</a:t>
            </a:r>
          </a:p>
          <a:p>
            <a:pPr marL="114300" indent="-114300" algn="l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-During WWI they worked in factories while men were away proved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that they were just as patriotic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able as men.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8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857"/>
            <a:ext cx="9601200" cy="816429"/>
          </a:xfrm>
        </p:spPr>
        <p:txBody>
          <a:bodyPr>
            <a:normAutofit/>
          </a:bodyPr>
          <a:lstStyle/>
          <a:p>
            <a:r>
              <a:rPr lang="en-US" b="1" dirty="0" smtClean="0"/>
              <a:t>New Roles for Women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37656"/>
            <a:ext cx="4447786" cy="409303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Many women chose to work after the war instead of falling back into the role as a housewife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Jobs for women were restricted and included:</a:t>
            </a:r>
          </a:p>
          <a:p>
            <a:pPr lvl="1"/>
            <a:r>
              <a:rPr lang="en-US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Nurses</a:t>
            </a:r>
          </a:p>
          <a:p>
            <a:pPr lvl="1"/>
            <a:r>
              <a:rPr lang="en-US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Librarians</a:t>
            </a:r>
          </a:p>
          <a:p>
            <a:pPr lvl="1"/>
            <a:r>
              <a:rPr lang="en-US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</a:p>
          <a:p>
            <a:pPr lvl="1"/>
            <a:r>
              <a:rPr lang="en-US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Secretaries 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 descr="teachers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0285" y="0"/>
            <a:ext cx="5255818" cy="3311165"/>
          </a:xfrm>
          <a:ln/>
        </p:spPr>
      </p:pic>
      <p:pic>
        <p:nvPicPr>
          <p:cNvPr id="4098" name="Picture 2" descr="Image result for barge hall cw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85" y="3399353"/>
            <a:ext cx="5257800" cy="345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7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123949"/>
            <a:ext cx="8361229" cy="1210155"/>
          </a:xfrm>
        </p:spPr>
        <p:txBody>
          <a:bodyPr/>
          <a:lstStyle/>
          <a:p>
            <a:r>
              <a:rPr lang="en-US" dirty="0" smtClean="0"/>
              <a:t>Harlem Renaissance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301" y="2429354"/>
            <a:ext cx="8324850" cy="3104671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-Racism lessened slightly after the war, where blacks and whites had fought on the lines together. </a:t>
            </a:r>
          </a:p>
          <a:p>
            <a:pPr algn="l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Great Migration of African Americans moved (S to N) to big cities</a:t>
            </a:r>
          </a:p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-Whites still dominated the poetry, art, writing, theater, and music industries, but African Americans gained public attention (not recognition) for their work</a:t>
            </a:r>
          </a:p>
        </p:txBody>
      </p:sp>
    </p:spTree>
    <p:extLst>
      <p:ext uri="{BB962C8B-B14F-4D97-AF65-F5344CB8AC3E}">
        <p14:creationId xmlns:p14="http://schemas.microsoft.com/office/powerpoint/2010/main" val="2509215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4" y="76200"/>
            <a:ext cx="3494315" cy="1485900"/>
          </a:xfrm>
        </p:spPr>
        <p:txBody>
          <a:bodyPr/>
          <a:lstStyle/>
          <a:p>
            <a:r>
              <a:rPr lang="en-US" b="1" dirty="0" smtClean="0"/>
              <a:t>What is Harlem?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0053" y="1227363"/>
            <a:ext cx="4654696" cy="1706335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mostly-black neighborhood in New York City</a:t>
            </a:r>
          </a:p>
          <a:p>
            <a:pPr lvl="1"/>
            <a:r>
              <a:rPr lang="en-US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where the movement started </a:t>
            </a:r>
            <a:endParaRPr lang="en-US" sz="22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nyc_area_hwy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7927" r="14591" b="12889"/>
          <a:stretch/>
        </p:blipFill>
        <p:spPr bwMode="auto">
          <a:xfrm>
            <a:off x="5612720" y="-4083"/>
            <a:ext cx="4545838" cy="416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ap_NYC_neighborhoo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1"/>
          <a:stretch/>
        </p:blipFill>
        <p:spPr bwMode="auto">
          <a:xfrm>
            <a:off x="9697068" y="1596117"/>
            <a:ext cx="2320761" cy="51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1"/>
          <a:stretch/>
        </p:blipFill>
        <p:spPr bwMode="auto">
          <a:xfrm>
            <a:off x="44819" y="3424606"/>
            <a:ext cx="6130944" cy="338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3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eat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15" y="0"/>
            <a:ext cx="85344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153400" y="6140450"/>
            <a:ext cx="3962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 b="1" i="1" dirty="0">
                <a:solidFill>
                  <a:schemeClr val="accent1"/>
                </a:solidFill>
                <a:latin typeface="Arial" panose="020B0604020202020204" pitchFamily="34" charset="0"/>
              </a:rPr>
              <a:t>Migration of the Negro</a:t>
            </a:r>
            <a:br>
              <a:rPr lang="en-US" altLang="en-US" sz="1800" b="1" i="1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altLang="en-US" sz="1800" b="1" dirty="0">
                <a:solidFill>
                  <a:schemeClr val="accent1"/>
                </a:solidFill>
                <a:latin typeface="Arial" panose="020B0604020202020204" pitchFamily="34" charset="0"/>
              </a:rPr>
              <a:t> by Jacob Lawrence</a:t>
            </a:r>
          </a:p>
        </p:txBody>
      </p:sp>
    </p:spTree>
    <p:extLst>
      <p:ext uri="{BB962C8B-B14F-4D97-AF65-F5344CB8AC3E}">
        <p14:creationId xmlns:p14="http://schemas.microsoft.com/office/powerpoint/2010/main" val="396895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142" y="989151"/>
            <a:ext cx="65640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Marcus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Garvey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believed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African Americans should build a separate society in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Africa &amp; founded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Universal Negro Improvement Association (UNIA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with over 1 million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members by the mid-1920s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W.E.B. DuBois</a:t>
            </a:r>
          </a:p>
          <a:p>
            <a:pPr marL="800100" lvl="1" indent="-342900"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Writer, historian, poet and activist</a:t>
            </a:r>
          </a:p>
          <a:p>
            <a:pPr marL="342900" indent="-342900"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Langston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Huges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Poet that described daily life of African Americans. Many poems were put to music</a:t>
            </a:r>
          </a:p>
          <a:p>
            <a:pPr marL="342900" indent="-342900"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Louis Armstrong</a:t>
            </a:r>
          </a:p>
          <a:p>
            <a:pPr marL="800100" lvl="1" indent="-342900">
              <a:buFontTx/>
              <a:buChar char="-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Jazz musician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Image result for declaration of the rights of the neg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794" y="114301"/>
            <a:ext cx="3861023" cy="49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1999" y="110852"/>
            <a:ext cx="6183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People of the Harlem Renaissance </a:t>
            </a:r>
            <a:endParaRPr lang="en-US" sz="4400" b="1" dirty="0"/>
          </a:p>
        </p:txBody>
      </p:sp>
      <p:pic>
        <p:nvPicPr>
          <p:cNvPr id="7" name="Picture 14" descr="1167574823_louis_armstrong_greatest_hits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>
            <a:fillRect/>
          </a:stretch>
        </p:blipFill>
        <p:spPr bwMode="auto">
          <a:xfrm>
            <a:off x="8647191" y="3407537"/>
            <a:ext cx="3505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ughes 2"/>
          <p:cNvPicPr>
            <a:picLocks noChangeAspect="1" noChangeArrowheads="1"/>
          </p:cNvPicPr>
          <p:nvPr/>
        </p:nvPicPr>
        <p:blipFill rotWithShape="1"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4"/>
          <a:stretch/>
        </p:blipFill>
        <p:spPr>
          <a:xfrm>
            <a:off x="6767739" y="2391874"/>
            <a:ext cx="2147662" cy="2826863"/>
          </a:xfrm>
          <a:prstGeom prst="rect">
            <a:avLst/>
          </a:prstGeom>
          <a:ln w="762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05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i too langston hug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47" y="21595"/>
            <a:ext cx="4547053" cy="68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1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5daQd8UFD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3372" y="617083"/>
            <a:ext cx="9916887" cy="55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he great gats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48998"/>
            <a:ext cx="74295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great gatsby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91" y="2046514"/>
            <a:ext cx="4067516" cy="469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5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9714" y="1382486"/>
            <a:ext cx="5562600" cy="51136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americainclass.org/sources/becomingmodern/prosperity/images/text1s5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5" y="506263"/>
            <a:ext cx="5041702" cy="59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8829" y="1371600"/>
            <a:ext cx="5029200" cy="4800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s-media-cache-ak0.pinimg.com/736x/d3/ff/65/d3ff6504e4ef350389f6a6d0a6b486a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31" y="1295400"/>
            <a:ext cx="547378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9601200" cy="751114"/>
          </a:xfrm>
        </p:spPr>
        <p:txBody>
          <a:bodyPr/>
          <a:lstStyle/>
          <a:p>
            <a:r>
              <a:rPr lang="en-US" dirty="0" smtClean="0"/>
              <a:t>“Take a Walk” Instructions: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62743"/>
            <a:ext cx="9601200" cy="4898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dirty="0" smtClean="0"/>
              <a:t>1. Use the worksheet in your folder titled “Social Changes in America”.</a:t>
            </a:r>
          </a:p>
          <a:p>
            <a:pPr marL="0" indent="0">
              <a:buNone/>
            </a:pPr>
            <a:r>
              <a:rPr lang="en-US" sz="2500" dirty="0" smtClean="0"/>
              <a:t>2. WALK around the room and look at the posters, each poster represents a term on the board</a:t>
            </a:r>
          </a:p>
          <a:p>
            <a:pPr marL="0" indent="0">
              <a:buNone/>
            </a:pPr>
            <a:r>
              <a:rPr lang="en-US" sz="2500" dirty="0" smtClean="0"/>
              <a:t>3. Use column 1 titled “Social Change” to GUESS which poster/picture matches each term 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- Use the definitions on the board to help you</a:t>
            </a:r>
          </a:p>
          <a:p>
            <a:pPr marL="0" indent="0">
              <a:buNone/>
            </a:pPr>
            <a:r>
              <a:rPr lang="en-US" sz="2500" dirty="0" smtClean="0"/>
              <a:t>4. Use column 2 titled “Characteristics” to LIST the things you see on the poster.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- This will help you PREDICT what changes happened to       	American society during each movement</a:t>
            </a:r>
          </a:p>
        </p:txBody>
      </p:sp>
    </p:spTree>
    <p:extLst>
      <p:ext uri="{BB962C8B-B14F-4D97-AF65-F5344CB8AC3E}">
        <p14:creationId xmlns:p14="http://schemas.microsoft.com/office/powerpoint/2010/main" val="35299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9927" y="1521754"/>
            <a:ext cx="8361229" cy="1069046"/>
          </a:xfrm>
        </p:spPr>
        <p:txBody>
          <a:bodyPr/>
          <a:lstStyle/>
          <a:p>
            <a:r>
              <a:rPr lang="en-US" dirty="0" smtClean="0"/>
              <a:t>Consumer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775" y="2590800"/>
            <a:ext cx="8181975" cy="2886075"/>
          </a:xfrm>
        </p:spPr>
        <p:txBody>
          <a:bodyPr>
            <a:noAutofit/>
          </a:bodyPr>
          <a:lstStyle/>
          <a:p>
            <a:pPr marL="114300" indent="-114300"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-Ford’s assembly line manufacturing style caused mass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roduction and increased demand</a:t>
            </a:r>
          </a:p>
          <a:p>
            <a:pPr marL="114300" indent="-114300" algn="l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-Invention of “buying on credit”</a:t>
            </a:r>
          </a:p>
          <a:p>
            <a:pPr algn="l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-Many new advancements in technology, including the radio, stoplight, and first single-person flight across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tlantic ocean.</a:t>
            </a:r>
          </a:p>
        </p:txBody>
      </p:sp>
    </p:spTree>
    <p:extLst>
      <p:ext uri="{BB962C8B-B14F-4D97-AF65-F5344CB8AC3E}">
        <p14:creationId xmlns:p14="http://schemas.microsoft.com/office/powerpoint/2010/main" val="326368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1920s consumeris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b="2334"/>
          <a:stretch/>
        </p:blipFill>
        <p:spPr bwMode="auto">
          <a:xfrm>
            <a:off x="3421290" y="2862945"/>
            <a:ext cx="8567057" cy="39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1920s consumer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89" y="3163661"/>
            <a:ext cx="23812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1920s consumeris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t="1609" r="2064" b="3742"/>
          <a:stretch/>
        </p:blipFill>
        <p:spPr bwMode="auto">
          <a:xfrm>
            <a:off x="855889" y="40821"/>
            <a:ext cx="3713270" cy="307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 result for 1920s washing mach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" b="3243"/>
          <a:stretch/>
        </p:blipFill>
        <p:spPr bwMode="auto">
          <a:xfrm>
            <a:off x="4685991" y="103414"/>
            <a:ext cx="3810000" cy="29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wonder bread 1920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23" y="103414"/>
            <a:ext cx="3556929" cy="295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8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1540804"/>
            <a:ext cx="8361229" cy="1145246"/>
          </a:xfrm>
        </p:spPr>
        <p:txBody>
          <a:bodyPr/>
          <a:lstStyle/>
          <a:p>
            <a:r>
              <a:rPr lang="en-US" dirty="0" smtClean="0"/>
              <a:t>Jazz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876551"/>
            <a:ext cx="8066556" cy="243266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Flapper girls changed women’s fashion</a:t>
            </a:r>
          </a:p>
          <a:p>
            <a:pPr algn="l">
              <a:lnSpc>
                <a:spcPct val="100000"/>
              </a:lnSpc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 algn="l">
              <a:lnSpc>
                <a:spcPct val="10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-Radio helped increase popularity of jazz (and was the main   form of entertainment)</a:t>
            </a:r>
          </a:p>
          <a:p>
            <a:pPr algn="l">
              <a:lnSpc>
                <a:spcPct val="100000"/>
              </a:lnSpc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-Prohibition &amp; Speakeasies increased crime &amp; gang activity</a:t>
            </a:r>
          </a:p>
        </p:txBody>
      </p:sp>
    </p:spTree>
    <p:extLst>
      <p:ext uri="{BB962C8B-B14F-4D97-AF65-F5344CB8AC3E}">
        <p14:creationId xmlns:p14="http://schemas.microsoft.com/office/powerpoint/2010/main" val="17563272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397</TotalTime>
  <Words>485</Words>
  <Application>Microsoft Office PowerPoint</Application>
  <PresentationFormat>Widescreen</PresentationFormat>
  <Paragraphs>73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Franklin Gothic Book</vt:lpstr>
      <vt:lpstr>Wingdings</vt:lpstr>
      <vt:lpstr>Crop</vt:lpstr>
      <vt:lpstr>America  1920-2929</vt:lpstr>
      <vt:lpstr>PowerPoint Presentation</vt:lpstr>
      <vt:lpstr>PowerPoint Presentation</vt:lpstr>
      <vt:lpstr>Economic Prosperity</vt:lpstr>
      <vt:lpstr>Increased Nationalism</vt:lpstr>
      <vt:lpstr>“Take a Walk” Instructions:</vt:lpstr>
      <vt:lpstr>Consumer Culture</vt:lpstr>
      <vt:lpstr>PowerPoint Presentation</vt:lpstr>
      <vt:lpstr>Jazz Age</vt:lpstr>
      <vt:lpstr>Changing Women's Fashion</vt:lpstr>
      <vt:lpstr>Radio</vt:lpstr>
      <vt:lpstr>An Era of Crime &amp; Gangsters</vt:lpstr>
      <vt:lpstr>Women’s Suffrage </vt:lpstr>
      <vt:lpstr>New Roles for Women</vt:lpstr>
      <vt:lpstr>Harlem Renaissance </vt:lpstr>
      <vt:lpstr>What is Harlem?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 1920-2929</dc:title>
  <dc:creator>Margaret Mcdonald</dc:creator>
  <cp:lastModifiedBy>Margaret Mcdonald</cp:lastModifiedBy>
  <cp:revision>28</cp:revision>
  <dcterms:created xsi:type="dcterms:W3CDTF">2016-04-06T20:00:15Z</dcterms:created>
  <dcterms:modified xsi:type="dcterms:W3CDTF">2016-12-20T12:08:47Z</dcterms:modified>
</cp:coreProperties>
</file>