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777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82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45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25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62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n3e37VWc0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THE SILK ROAD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Happy Friday!!!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Take out your composition notebook AND notes from the week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Take out a pencil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Grab a gluestick from the front table (you may need to share with a shoulder partner)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Everything else should be off your desk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Cut &amp; glue your notes into your notebook in the following order.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****Each new page begins with the binding on the LEFT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Maps notes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South America Notes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Civilizations notes table (yesterday) </a:t>
            </a:r>
            <a:r>
              <a:rPr lang="en" b="1"/>
              <a:t>Don’t glue this one</a:t>
            </a:r>
            <a:r>
              <a:rPr lang="en"/>
              <a:t> just carefully place in notebook (we will staple these into notebooks on tuesday)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Eurasia map (it should eb blank, we are completing this today)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4350675"/>
            <a:ext cx="8520600" cy="6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Look at your notes from yesterday &amp; use your eurasia map to label the countries &amp; regions that you see.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16909" r="5846"/>
          <a:stretch/>
        </p:blipFill>
        <p:spPr>
          <a:xfrm>
            <a:off x="0" y="0"/>
            <a:ext cx="9143999" cy="427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https://www.youtube.com/watch?v=vn3e37VWc0k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------ Draw silk road route on your eurasia maps ------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Which you watch the video answer the questions…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is the silk road?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goods/technologies were traded?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religions/ideas were spread?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How did the silk road lead to the age of exploration?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simple-light-2</vt:lpstr>
      <vt:lpstr>THE SILK ROAD</vt:lpstr>
      <vt:lpstr>Happy Friday!!!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SILK ROAD</dc:title>
  <dc:creator>Margaret Mcdonald</dc:creator>
  <cp:lastModifiedBy>Margaret Mcdonald</cp:lastModifiedBy>
  <cp:revision>1</cp:revision>
  <dcterms:modified xsi:type="dcterms:W3CDTF">2016-09-16T02:12:50Z</dcterms:modified>
</cp:coreProperties>
</file>